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6" r:id="rId19"/>
    <p:sldId id="274" r:id="rId20"/>
    <p:sldId id="279" r:id="rId21"/>
    <p:sldId id="280" r:id="rId22"/>
    <p:sldId id="277" r:id="rId23"/>
    <p:sldId id="27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5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06392" y="452387"/>
            <a:ext cx="10943923" cy="6515702"/>
            <a:chOff x="-1338963" y="-1776021"/>
            <a:chExt cx="12549063" cy="7990893"/>
          </a:xfrm>
        </p:grpSpPr>
        <p:grpSp>
          <p:nvGrpSpPr>
            <p:cNvPr id="2" name="object 2"/>
            <p:cNvGrpSpPr/>
            <p:nvPr/>
          </p:nvGrpSpPr>
          <p:grpSpPr>
            <a:xfrm>
              <a:off x="-1338963" y="-1676244"/>
              <a:ext cx="12549063" cy="7891116"/>
              <a:chOff x="-1338963" y="-1676244"/>
              <a:chExt cx="12549063" cy="7891116"/>
            </a:xfrm>
          </p:grpSpPr>
          <p:pic>
            <p:nvPicPr>
              <p:cNvPr id="3" name="object 3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1338963" y="-1676244"/>
                <a:ext cx="12549063" cy="7033925"/>
              </a:xfrm>
              <a:prstGeom prst="rect">
                <a:avLst/>
              </a:prstGeom>
            </p:spPr>
          </p:pic>
          <p:pic>
            <p:nvPicPr>
              <p:cNvPr id="5" name="object 5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888479" y="5666232"/>
                <a:ext cx="545592" cy="548640"/>
              </a:xfrm>
              <a:prstGeom prst="rect">
                <a:avLst/>
              </a:prstGeom>
            </p:spPr>
          </p:pic>
        </p:grpSp>
        <p:pic>
          <p:nvPicPr>
            <p:cNvPr id="11" name="object 24"/>
            <p:cNvPicPr/>
            <p:nvPr/>
          </p:nvPicPr>
          <p:blipFill>
            <a:blip r:embed="rId4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97482" y="-1737343"/>
              <a:ext cx="2610762" cy="1317797"/>
            </a:xfrm>
            <a:prstGeom prst="rect">
              <a:avLst/>
            </a:prstGeom>
          </p:spPr>
        </p:pic>
        <p:pic>
          <p:nvPicPr>
            <p:cNvPr id="13" name="object 26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48415" y="-1676244"/>
              <a:ext cx="3077215" cy="147136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46014" y="610211"/>
              <a:ext cx="9067800" cy="1698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endParaRPr lang="en-US" sz="2800" b="1" kern="100" dirty="0" smtClean="0">
                <a:solidFill>
                  <a:srgbClr val="2D0AFE"/>
                </a:solidFill>
                <a:latin typeface="+mj-lt"/>
                <a:ea typeface="Times New Roman" panose="02020603050405020304" pitchFamily="18" charset="0"/>
                <a:cs typeface="+mj-lt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2800" b="1" kern="100" dirty="0" err="1">
                  <a:solidFill>
                    <a:srgbClr val="2D0AFE"/>
                  </a:solidFill>
                  <a:latin typeface="+mj-lt"/>
                  <a:ea typeface="Times New Roman" panose="02020603050405020304" pitchFamily="18" charset="0"/>
                  <a:cs typeface="+mj-lt"/>
                </a:rPr>
                <a:t>Swachhata</a:t>
              </a:r>
              <a:r>
                <a:rPr lang="en-US" sz="2800" b="1" kern="100" dirty="0">
                  <a:solidFill>
                    <a:srgbClr val="2D0AFE"/>
                  </a:solidFill>
                  <a:latin typeface="+mj-lt"/>
                  <a:ea typeface="Times New Roman" panose="02020603050405020304" pitchFamily="18" charset="0"/>
                  <a:cs typeface="+mj-lt"/>
                </a:rPr>
                <a:t> App, </a:t>
              </a:r>
              <a:r>
                <a:rPr lang="en-US" sz="2800" b="1" kern="100" dirty="0" err="1">
                  <a:solidFill>
                    <a:srgbClr val="2D0AFE"/>
                  </a:solidFill>
                  <a:latin typeface="+mj-lt"/>
                  <a:ea typeface="Times New Roman" panose="02020603050405020304" pitchFamily="18" charset="0"/>
                  <a:cs typeface="+mj-lt"/>
                </a:rPr>
                <a:t>Swachh</a:t>
              </a:r>
              <a:r>
                <a:rPr lang="en-US" sz="2800" b="1" kern="100" dirty="0">
                  <a:solidFill>
                    <a:srgbClr val="2D0AFE"/>
                  </a:solidFill>
                  <a:latin typeface="+mj-lt"/>
                  <a:ea typeface="Times New Roman" panose="02020603050405020304" pitchFamily="18" charset="0"/>
                  <a:cs typeface="+mj-lt"/>
                </a:rPr>
                <a:t> City Platform &amp; SBM Engineer App </a:t>
              </a:r>
              <a:endParaRPr lang="en-US" sz="2800" b="1" kern="100" dirty="0" smtClea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+mj-lt"/>
              </a:endParaRPr>
            </a:p>
          </p:txBody>
        </p:sp>
        <p:pic>
          <p:nvPicPr>
            <p:cNvPr id="7" name="Picture 6"/>
            <p:cNvPicPr/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13468" y="-1776021"/>
              <a:ext cx="1732893" cy="1395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97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574797"/>
            <a:ext cx="6815669" cy="1515533"/>
          </a:xfrm>
        </p:spPr>
        <p:txBody>
          <a:bodyPr/>
          <a:lstStyle/>
          <a:p>
            <a:r>
              <a:rPr lang="en-US" dirty="0" smtClean="0"/>
              <a:t>SWACHHATA APP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7" y="3523963"/>
            <a:ext cx="6815669" cy="1888069"/>
          </a:xfrm>
        </p:spPr>
        <p:txBody>
          <a:bodyPr>
            <a:noAutofit/>
          </a:bodyPr>
          <a:lstStyle/>
          <a:p>
            <a:r>
              <a:rPr lang="en-US" sz="4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Used by the </a:t>
            </a:r>
            <a:r>
              <a:rPr lang="en-US" sz="4000" dirty="0" smtClean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Citizens/Residents </a:t>
            </a:r>
            <a:r>
              <a:rPr lang="en-US" sz="4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of the </a:t>
            </a:r>
            <a:r>
              <a:rPr lang="en-US" sz="4000" dirty="0" smtClean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ULB to Post a Complaint especially related to Sanitation</a:t>
            </a:r>
            <a:endParaRPr lang="en-IN" sz="400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9175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875151" y="1241658"/>
            <a:ext cx="10521161" cy="4668947"/>
            <a:chOff x="912875" y="1722120"/>
            <a:chExt cx="6004560" cy="2057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2875" y="1722120"/>
              <a:ext cx="4462271" cy="19141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6296" y="1926336"/>
              <a:ext cx="1441703" cy="14401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0576" y="3406140"/>
              <a:ext cx="1546859" cy="373380"/>
            </a:xfrm>
            <a:prstGeom prst="rect">
              <a:avLst/>
            </a:prstGeom>
          </p:spPr>
        </p:pic>
      </p:grpSp>
      <p:sp>
        <p:nvSpPr>
          <p:cNvPr id="8" name="Subtitle 2"/>
          <p:cNvSpPr txBox="1">
            <a:spLocks/>
          </p:cNvSpPr>
          <p:nvPr/>
        </p:nvSpPr>
        <p:spPr>
          <a:xfrm>
            <a:off x="567891" y="672055"/>
            <a:ext cx="11059427" cy="479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Citizen/Resident of the ULB to Download </a:t>
            </a:r>
            <a:r>
              <a:rPr lang="en-US" sz="3200" b="1" dirty="0" err="1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Swachhata</a:t>
            </a: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App</a:t>
            </a:r>
            <a:endParaRPr lang="en-IN" sz="3200" b="1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8277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18"/>
          <p:cNvGrpSpPr/>
          <p:nvPr/>
        </p:nvGrpSpPr>
        <p:grpSpPr>
          <a:xfrm>
            <a:off x="839792" y="1241659"/>
            <a:ext cx="10461613" cy="4909417"/>
            <a:chOff x="926591" y="2859024"/>
            <a:chExt cx="6062980" cy="2967355"/>
          </a:xfrm>
        </p:grpSpPr>
        <p:pic>
          <p:nvPicPr>
            <p:cNvPr id="5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5960" y="2866643"/>
              <a:ext cx="1194815" cy="2590799"/>
            </a:xfrm>
            <a:prstGeom prst="rect">
              <a:avLst/>
            </a:prstGeom>
          </p:spPr>
        </p:pic>
        <p:sp>
          <p:nvSpPr>
            <p:cNvPr id="6" name="object 20"/>
            <p:cNvSpPr/>
            <p:nvPr/>
          </p:nvSpPr>
          <p:spPr>
            <a:xfrm>
              <a:off x="5768339" y="2859024"/>
              <a:ext cx="1211580" cy="2606040"/>
            </a:xfrm>
            <a:custGeom>
              <a:avLst/>
              <a:gdLst/>
              <a:ahLst/>
              <a:cxnLst/>
              <a:rect l="l" t="t" r="r" b="b"/>
              <a:pathLst>
                <a:path w="1211579" h="2606040">
                  <a:moveTo>
                    <a:pt x="1210056" y="2606040"/>
                  </a:moveTo>
                  <a:lnTo>
                    <a:pt x="3048" y="2606040"/>
                  </a:lnTo>
                  <a:lnTo>
                    <a:pt x="0" y="2604516"/>
                  </a:lnTo>
                  <a:lnTo>
                    <a:pt x="0" y="1524"/>
                  </a:lnTo>
                  <a:lnTo>
                    <a:pt x="3048" y="0"/>
                  </a:lnTo>
                  <a:lnTo>
                    <a:pt x="1210056" y="0"/>
                  </a:lnTo>
                  <a:lnTo>
                    <a:pt x="1211580" y="1524"/>
                  </a:lnTo>
                  <a:lnTo>
                    <a:pt x="1211580" y="4571"/>
                  </a:lnTo>
                  <a:lnTo>
                    <a:pt x="10668" y="4571"/>
                  </a:lnTo>
                  <a:lnTo>
                    <a:pt x="6096" y="9143"/>
                  </a:lnTo>
                  <a:lnTo>
                    <a:pt x="10668" y="9143"/>
                  </a:lnTo>
                  <a:lnTo>
                    <a:pt x="10668" y="2596896"/>
                  </a:lnTo>
                  <a:lnTo>
                    <a:pt x="6096" y="2596896"/>
                  </a:lnTo>
                  <a:lnTo>
                    <a:pt x="10668" y="2601468"/>
                  </a:lnTo>
                  <a:lnTo>
                    <a:pt x="1211580" y="2601468"/>
                  </a:lnTo>
                  <a:lnTo>
                    <a:pt x="1211580" y="2604516"/>
                  </a:lnTo>
                  <a:lnTo>
                    <a:pt x="1210056" y="2606040"/>
                  </a:lnTo>
                  <a:close/>
                </a:path>
                <a:path w="1211579" h="2606040">
                  <a:moveTo>
                    <a:pt x="10668" y="9143"/>
                  </a:moveTo>
                  <a:lnTo>
                    <a:pt x="6096" y="9143"/>
                  </a:lnTo>
                  <a:lnTo>
                    <a:pt x="10668" y="4571"/>
                  </a:lnTo>
                  <a:lnTo>
                    <a:pt x="10668" y="9143"/>
                  </a:lnTo>
                  <a:close/>
                </a:path>
                <a:path w="1211579" h="2606040">
                  <a:moveTo>
                    <a:pt x="1202436" y="9143"/>
                  </a:moveTo>
                  <a:lnTo>
                    <a:pt x="10668" y="9143"/>
                  </a:lnTo>
                  <a:lnTo>
                    <a:pt x="10668" y="4571"/>
                  </a:lnTo>
                  <a:lnTo>
                    <a:pt x="1202436" y="4571"/>
                  </a:lnTo>
                  <a:lnTo>
                    <a:pt x="1202436" y="9143"/>
                  </a:lnTo>
                  <a:close/>
                </a:path>
                <a:path w="1211579" h="2606040">
                  <a:moveTo>
                    <a:pt x="1202436" y="2601468"/>
                  </a:moveTo>
                  <a:lnTo>
                    <a:pt x="1202436" y="4571"/>
                  </a:lnTo>
                  <a:lnTo>
                    <a:pt x="1207008" y="9143"/>
                  </a:lnTo>
                  <a:lnTo>
                    <a:pt x="1211580" y="9143"/>
                  </a:lnTo>
                  <a:lnTo>
                    <a:pt x="1211580" y="2596896"/>
                  </a:lnTo>
                  <a:lnTo>
                    <a:pt x="1207008" y="2596896"/>
                  </a:lnTo>
                  <a:lnTo>
                    <a:pt x="1202436" y="2601468"/>
                  </a:lnTo>
                  <a:close/>
                </a:path>
                <a:path w="1211579" h="2606040">
                  <a:moveTo>
                    <a:pt x="1211580" y="9143"/>
                  </a:moveTo>
                  <a:lnTo>
                    <a:pt x="1207008" y="9143"/>
                  </a:lnTo>
                  <a:lnTo>
                    <a:pt x="1202436" y="4571"/>
                  </a:lnTo>
                  <a:lnTo>
                    <a:pt x="1211580" y="4571"/>
                  </a:lnTo>
                  <a:lnTo>
                    <a:pt x="1211580" y="9143"/>
                  </a:lnTo>
                  <a:close/>
                </a:path>
                <a:path w="1211579" h="2606040">
                  <a:moveTo>
                    <a:pt x="10668" y="2601468"/>
                  </a:moveTo>
                  <a:lnTo>
                    <a:pt x="6096" y="2596896"/>
                  </a:lnTo>
                  <a:lnTo>
                    <a:pt x="10668" y="2596896"/>
                  </a:lnTo>
                  <a:lnTo>
                    <a:pt x="10668" y="2601468"/>
                  </a:lnTo>
                  <a:close/>
                </a:path>
                <a:path w="1211579" h="2606040">
                  <a:moveTo>
                    <a:pt x="1202436" y="2601468"/>
                  </a:moveTo>
                  <a:lnTo>
                    <a:pt x="10668" y="2601468"/>
                  </a:lnTo>
                  <a:lnTo>
                    <a:pt x="10668" y="2596896"/>
                  </a:lnTo>
                  <a:lnTo>
                    <a:pt x="1202436" y="2596896"/>
                  </a:lnTo>
                  <a:lnTo>
                    <a:pt x="1202436" y="2601468"/>
                  </a:lnTo>
                  <a:close/>
                </a:path>
                <a:path w="1211579" h="2606040">
                  <a:moveTo>
                    <a:pt x="1211580" y="2601468"/>
                  </a:moveTo>
                  <a:lnTo>
                    <a:pt x="1202436" y="2601468"/>
                  </a:lnTo>
                  <a:lnTo>
                    <a:pt x="1207008" y="2596896"/>
                  </a:lnTo>
                  <a:lnTo>
                    <a:pt x="1211580" y="2596896"/>
                  </a:lnTo>
                  <a:lnTo>
                    <a:pt x="1211580" y="26014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0288" y="2872740"/>
              <a:ext cx="1187195" cy="2575559"/>
            </a:xfrm>
            <a:prstGeom prst="rect">
              <a:avLst/>
            </a:prstGeom>
          </p:spPr>
        </p:pic>
        <p:sp>
          <p:nvSpPr>
            <p:cNvPr id="8" name="object 22"/>
            <p:cNvSpPr/>
            <p:nvPr/>
          </p:nvSpPr>
          <p:spPr>
            <a:xfrm>
              <a:off x="4582668" y="2866644"/>
              <a:ext cx="1202690" cy="2590800"/>
            </a:xfrm>
            <a:custGeom>
              <a:avLst/>
              <a:gdLst/>
              <a:ahLst/>
              <a:cxnLst/>
              <a:rect l="l" t="t" r="r" b="b"/>
              <a:pathLst>
                <a:path w="1202689" h="2590800">
                  <a:moveTo>
                    <a:pt x="1200912" y="2590799"/>
                  </a:moveTo>
                  <a:lnTo>
                    <a:pt x="1524" y="2590799"/>
                  </a:lnTo>
                  <a:lnTo>
                    <a:pt x="0" y="2587751"/>
                  </a:lnTo>
                  <a:lnTo>
                    <a:pt x="0" y="1523"/>
                  </a:lnTo>
                  <a:lnTo>
                    <a:pt x="1524" y="0"/>
                  </a:lnTo>
                  <a:lnTo>
                    <a:pt x="1200912" y="0"/>
                  </a:lnTo>
                  <a:lnTo>
                    <a:pt x="1202436" y="1523"/>
                  </a:lnTo>
                  <a:lnTo>
                    <a:pt x="1202436" y="4571"/>
                  </a:lnTo>
                  <a:lnTo>
                    <a:pt x="9144" y="4571"/>
                  </a:lnTo>
                  <a:lnTo>
                    <a:pt x="4572" y="9143"/>
                  </a:lnTo>
                  <a:lnTo>
                    <a:pt x="9144" y="9143"/>
                  </a:lnTo>
                  <a:lnTo>
                    <a:pt x="9144" y="2580131"/>
                  </a:lnTo>
                  <a:lnTo>
                    <a:pt x="4572" y="2580131"/>
                  </a:lnTo>
                  <a:lnTo>
                    <a:pt x="9144" y="2584703"/>
                  </a:lnTo>
                  <a:lnTo>
                    <a:pt x="1202436" y="2584703"/>
                  </a:lnTo>
                  <a:lnTo>
                    <a:pt x="1202436" y="2587751"/>
                  </a:lnTo>
                  <a:lnTo>
                    <a:pt x="1200912" y="2590799"/>
                  </a:lnTo>
                  <a:close/>
                </a:path>
                <a:path w="1202689" h="2590800">
                  <a:moveTo>
                    <a:pt x="9144" y="9143"/>
                  </a:moveTo>
                  <a:lnTo>
                    <a:pt x="4572" y="9143"/>
                  </a:lnTo>
                  <a:lnTo>
                    <a:pt x="9144" y="4571"/>
                  </a:lnTo>
                  <a:lnTo>
                    <a:pt x="9144" y="9143"/>
                  </a:lnTo>
                  <a:close/>
                </a:path>
                <a:path w="1202689" h="2590800">
                  <a:moveTo>
                    <a:pt x="1193292" y="9143"/>
                  </a:moveTo>
                  <a:lnTo>
                    <a:pt x="9144" y="9143"/>
                  </a:lnTo>
                  <a:lnTo>
                    <a:pt x="9144" y="4571"/>
                  </a:lnTo>
                  <a:lnTo>
                    <a:pt x="1193292" y="4571"/>
                  </a:lnTo>
                  <a:lnTo>
                    <a:pt x="1193292" y="9143"/>
                  </a:lnTo>
                  <a:close/>
                </a:path>
                <a:path w="1202689" h="2590800">
                  <a:moveTo>
                    <a:pt x="1193292" y="2584703"/>
                  </a:moveTo>
                  <a:lnTo>
                    <a:pt x="1193292" y="4571"/>
                  </a:lnTo>
                  <a:lnTo>
                    <a:pt x="1197864" y="9143"/>
                  </a:lnTo>
                  <a:lnTo>
                    <a:pt x="1202436" y="9143"/>
                  </a:lnTo>
                  <a:lnTo>
                    <a:pt x="1202436" y="2580131"/>
                  </a:lnTo>
                  <a:lnTo>
                    <a:pt x="1197864" y="2580131"/>
                  </a:lnTo>
                  <a:lnTo>
                    <a:pt x="1193292" y="2584703"/>
                  </a:lnTo>
                  <a:close/>
                </a:path>
                <a:path w="1202689" h="2590800">
                  <a:moveTo>
                    <a:pt x="1202436" y="9143"/>
                  </a:moveTo>
                  <a:lnTo>
                    <a:pt x="1197864" y="9143"/>
                  </a:lnTo>
                  <a:lnTo>
                    <a:pt x="1193292" y="4571"/>
                  </a:lnTo>
                  <a:lnTo>
                    <a:pt x="1202436" y="4571"/>
                  </a:lnTo>
                  <a:lnTo>
                    <a:pt x="1202436" y="9143"/>
                  </a:lnTo>
                  <a:close/>
                </a:path>
                <a:path w="1202689" h="2590800">
                  <a:moveTo>
                    <a:pt x="9144" y="2584703"/>
                  </a:moveTo>
                  <a:lnTo>
                    <a:pt x="4572" y="2580131"/>
                  </a:lnTo>
                  <a:lnTo>
                    <a:pt x="9144" y="2580131"/>
                  </a:lnTo>
                  <a:lnTo>
                    <a:pt x="9144" y="2584703"/>
                  </a:lnTo>
                  <a:close/>
                </a:path>
                <a:path w="1202689" h="2590800">
                  <a:moveTo>
                    <a:pt x="1193292" y="2584703"/>
                  </a:moveTo>
                  <a:lnTo>
                    <a:pt x="9144" y="2584703"/>
                  </a:lnTo>
                  <a:lnTo>
                    <a:pt x="9144" y="2580131"/>
                  </a:lnTo>
                  <a:lnTo>
                    <a:pt x="1193292" y="2580131"/>
                  </a:lnTo>
                  <a:lnTo>
                    <a:pt x="1193292" y="2584703"/>
                  </a:lnTo>
                  <a:close/>
                </a:path>
                <a:path w="1202689" h="2590800">
                  <a:moveTo>
                    <a:pt x="1202436" y="2584703"/>
                  </a:moveTo>
                  <a:lnTo>
                    <a:pt x="1193292" y="2584703"/>
                  </a:lnTo>
                  <a:lnTo>
                    <a:pt x="1197864" y="2580131"/>
                  </a:lnTo>
                  <a:lnTo>
                    <a:pt x="1202436" y="2580131"/>
                  </a:lnTo>
                  <a:lnTo>
                    <a:pt x="1202436" y="25847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23"/>
            <p:cNvSpPr/>
            <p:nvPr/>
          </p:nvSpPr>
          <p:spPr>
            <a:xfrm>
              <a:off x="4355592" y="4261116"/>
              <a:ext cx="1089660" cy="1134110"/>
            </a:xfrm>
            <a:custGeom>
              <a:avLst/>
              <a:gdLst/>
              <a:ahLst/>
              <a:cxnLst/>
              <a:rect l="l" t="t" r="r" b="b"/>
              <a:pathLst>
                <a:path w="1089660" h="1134110">
                  <a:moveTo>
                    <a:pt x="626364" y="3048"/>
                  </a:moveTo>
                  <a:lnTo>
                    <a:pt x="623316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100584"/>
                  </a:lnTo>
                  <a:lnTo>
                    <a:pt x="3048" y="103632"/>
                  </a:lnTo>
                  <a:lnTo>
                    <a:pt x="623316" y="103632"/>
                  </a:lnTo>
                  <a:lnTo>
                    <a:pt x="626364" y="100584"/>
                  </a:lnTo>
                  <a:lnTo>
                    <a:pt x="626364" y="97536"/>
                  </a:lnTo>
                  <a:lnTo>
                    <a:pt x="626364" y="91440"/>
                  </a:lnTo>
                  <a:lnTo>
                    <a:pt x="626364" y="12192"/>
                  </a:lnTo>
                  <a:lnTo>
                    <a:pt x="626364" y="6096"/>
                  </a:lnTo>
                  <a:lnTo>
                    <a:pt x="626364" y="3048"/>
                  </a:lnTo>
                  <a:close/>
                </a:path>
                <a:path w="1089660" h="1134110">
                  <a:moveTo>
                    <a:pt x="752856" y="350507"/>
                  </a:moveTo>
                  <a:lnTo>
                    <a:pt x="749808" y="347459"/>
                  </a:lnTo>
                  <a:lnTo>
                    <a:pt x="350520" y="347459"/>
                  </a:lnTo>
                  <a:lnTo>
                    <a:pt x="347472" y="350507"/>
                  </a:lnTo>
                  <a:lnTo>
                    <a:pt x="347472" y="448043"/>
                  </a:lnTo>
                  <a:lnTo>
                    <a:pt x="350520" y="451091"/>
                  </a:lnTo>
                  <a:lnTo>
                    <a:pt x="749808" y="451091"/>
                  </a:lnTo>
                  <a:lnTo>
                    <a:pt x="752856" y="448043"/>
                  </a:lnTo>
                  <a:lnTo>
                    <a:pt x="752856" y="444995"/>
                  </a:lnTo>
                  <a:lnTo>
                    <a:pt x="752856" y="438899"/>
                  </a:lnTo>
                  <a:lnTo>
                    <a:pt x="752856" y="359651"/>
                  </a:lnTo>
                  <a:lnTo>
                    <a:pt x="752856" y="353555"/>
                  </a:lnTo>
                  <a:lnTo>
                    <a:pt x="752856" y="350507"/>
                  </a:lnTo>
                  <a:close/>
                </a:path>
                <a:path w="1089660" h="1134110">
                  <a:moveTo>
                    <a:pt x="1089647" y="1033272"/>
                  </a:moveTo>
                  <a:lnTo>
                    <a:pt x="1086599" y="1030224"/>
                  </a:lnTo>
                  <a:lnTo>
                    <a:pt x="633971" y="1030224"/>
                  </a:lnTo>
                  <a:lnTo>
                    <a:pt x="630923" y="1033272"/>
                  </a:lnTo>
                  <a:lnTo>
                    <a:pt x="630923" y="1132332"/>
                  </a:lnTo>
                  <a:lnTo>
                    <a:pt x="633971" y="1133856"/>
                  </a:lnTo>
                  <a:lnTo>
                    <a:pt x="1086599" y="1133856"/>
                  </a:lnTo>
                  <a:lnTo>
                    <a:pt x="1089647" y="1132332"/>
                  </a:lnTo>
                  <a:lnTo>
                    <a:pt x="1089647" y="1127760"/>
                  </a:lnTo>
                  <a:lnTo>
                    <a:pt x="1089647" y="1121664"/>
                  </a:lnTo>
                  <a:lnTo>
                    <a:pt x="1089647" y="1042416"/>
                  </a:lnTo>
                  <a:lnTo>
                    <a:pt x="1089647" y="1036320"/>
                  </a:lnTo>
                  <a:lnTo>
                    <a:pt x="1089647" y="10332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78708" y="2886456"/>
              <a:ext cx="1213103" cy="2567940"/>
            </a:xfrm>
            <a:prstGeom prst="rect">
              <a:avLst/>
            </a:prstGeom>
          </p:spPr>
        </p:pic>
        <p:sp>
          <p:nvSpPr>
            <p:cNvPr id="11" name="object 25"/>
            <p:cNvSpPr/>
            <p:nvPr/>
          </p:nvSpPr>
          <p:spPr>
            <a:xfrm>
              <a:off x="3371088" y="2878836"/>
              <a:ext cx="1228725" cy="2583180"/>
            </a:xfrm>
            <a:custGeom>
              <a:avLst/>
              <a:gdLst/>
              <a:ahLst/>
              <a:cxnLst/>
              <a:rect l="l" t="t" r="r" b="b"/>
              <a:pathLst>
                <a:path w="1228725" h="2583179">
                  <a:moveTo>
                    <a:pt x="1226819" y="2583180"/>
                  </a:moveTo>
                  <a:lnTo>
                    <a:pt x="1524" y="2583180"/>
                  </a:lnTo>
                  <a:lnTo>
                    <a:pt x="0" y="258165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1226819" y="0"/>
                  </a:lnTo>
                  <a:lnTo>
                    <a:pt x="1228344" y="1524"/>
                  </a:lnTo>
                  <a:lnTo>
                    <a:pt x="1228344" y="4572"/>
                  </a:lnTo>
                  <a:lnTo>
                    <a:pt x="9144" y="4572"/>
                  </a:lnTo>
                  <a:lnTo>
                    <a:pt x="4572" y="9143"/>
                  </a:lnTo>
                  <a:lnTo>
                    <a:pt x="9144" y="9143"/>
                  </a:lnTo>
                  <a:lnTo>
                    <a:pt x="9144" y="2574036"/>
                  </a:lnTo>
                  <a:lnTo>
                    <a:pt x="4572" y="2574036"/>
                  </a:lnTo>
                  <a:lnTo>
                    <a:pt x="9144" y="2578608"/>
                  </a:lnTo>
                  <a:lnTo>
                    <a:pt x="1228344" y="2578608"/>
                  </a:lnTo>
                  <a:lnTo>
                    <a:pt x="1228344" y="2581656"/>
                  </a:lnTo>
                  <a:lnTo>
                    <a:pt x="1226819" y="2583180"/>
                  </a:lnTo>
                  <a:close/>
                </a:path>
                <a:path w="1228725" h="2583179">
                  <a:moveTo>
                    <a:pt x="9144" y="9143"/>
                  </a:moveTo>
                  <a:lnTo>
                    <a:pt x="4572" y="9143"/>
                  </a:lnTo>
                  <a:lnTo>
                    <a:pt x="9144" y="4572"/>
                  </a:lnTo>
                  <a:lnTo>
                    <a:pt x="9144" y="9143"/>
                  </a:lnTo>
                  <a:close/>
                </a:path>
                <a:path w="1228725" h="2583179">
                  <a:moveTo>
                    <a:pt x="1219200" y="9143"/>
                  </a:moveTo>
                  <a:lnTo>
                    <a:pt x="9144" y="9143"/>
                  </a:lnTo>
                  <a:lnTo>
                    <a:pt x="9144" y="4572"/>
                  </a:lnTo>
                  <a:lnTo>
                    <a:pt x="1219200" y="4572"/>
                  </a:lnTo>
                  <a:lnTo>
                    <a:pt x="1219200" y="9143"/>
                  </a:lnTo>
                  <a:close/>
                </a:path>
                <a:path w="1228725" h="2583179">
                  <a:moveTo>
                    <a:pt x="1219200" y="2578608"/>
                  </a:moveTo>
                  <a:lnTo>
                    <a:pt x="1219200" y="4572"/>
                  </a:lnTo>
                  <a:lnTo>
                    <a:pt x="1223772" y="9143"/>
                  </a:lnTo>
                  <a:lnTo>
                    <a:pt x="1228344" y="9143"/>
                  </a:lnTo>
                  <a:lnTo>
                    <a:pt x="1228344" y="2574036"/>
                  </a:lnTo>
                  <a:lnTo>
                    <a:pt x="1223772" y="2574036"/>
                  </a:lnTo>
                  <a:lnTo>
                    <a:pt x="1219200" y="2578608"/>
                  </a:lnTo>
                  <a:close/>
                </a:path>
                <a:path w="1228725" h="2583179">
                  <a:moveTo>
                    <a:pt x="1228344" y="9143"/>
                  </a:moveTo>
                  <a:lnTo>
                    <a:pt x="1223772" y="9143"/>
                  </a:lnTo>
                  <a:lnTo>
                    <a:pt x="1219200" y="4572"/>
                  </a:lnTo>
                  <a:lnTo>
                    <a:pt x="1228344" y="4572"/>
                  </a:lnTo>
                  <a:lnTo>
                    <a:pt x="1228344" y="9143"/>
                  </a:lnTo>
                  <a:close/>
                </a:path>
                <a:path w="1228725" h="2583179">
                  <a:moveTo>
                    <a:pt x="9144" y="2578608"/>
                  </a:moveTo>
                  <a:lnTo>
                    <a:pt x="4572" y="2574036"/>
                  </a:lnTo>
                  <a:lnTo>
                    <a:pt x="9144" y="2574036"/>
                  </a:lnTo>
                  <a:lnTo>
                    <a:pt x="9144" y="2578608"/>
                  </a:lnTo>
                  <a:close/>
                </a:path>
                <a:path w="1228725" h="2583179">
                  <a:moveTo>
                    <a:pt x="1219200" y="2578608"/>
                  </a:moveTo>
                  <a:lnTo>
                    <a:pt x="9144" y="2578608"/>
                  </a:lnTo>
                  <a:lnTo>
                    <a:pt x="9144" y="2574036"/>
                  </a:lnTo>
                  <a:lnTo>
                    <a:pt x="1219200" y="2574036"/>
                  </a:lnTo>
                  <a:lnTo>
                    <a:pt x="1219200" y="2578608"/>
                  </a:lnTo>
                  <a:close/>
                </a:path>
                <a:path w="1228725" h="2583179">
                  <a:moveTo>
                    <a:pt x="1228344" y="2578608"/>
                  </a:moveTo>
                  <a:lnTo>
                    <a:pt x="1219200" y="2578608"/>
                  </a:lnTo>
                  <a:lnTo>
                    <a:pt x="1223772" y="2574036"/>
                  </a:lnTo>
                  <a:lnTo>
                    <a:pt x="1228344" y="2574036"/>
                  </a:lnTo>
                  <a:lnTo>
                    <a:pt x="1228344" y="25786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26"/>
            <p:cNvSpPr/>
            <p:nvPr/>
          </p:nvSpPr>
          <p:spPr>
            <a:xfrm>
              <a:off x="989075" y="4887467"/>
              <a:ext cx="818515" cy="226060"/>
            </a:xfrm>
            <a:custGeom>
              <a:avLst/>
              <a:gdLst/>
              <a:ahLst/>
              <a:cxnLst/>
              <a:rect l="l" t="t" r="r" b="b"/>
              <a:pathLst>
                <a:path w="818514" h="226060">
                  <a:moveTo>
                    <a:pt x="408432" y="225552"/>
                  </a:moveTo>
                  <a:lnTo>
                    <a:pt x="336804" y="224028"/>
                  </a:lnTo>
                  <a:lnTo>
                    <a:pt x="268224" y="217932"/>
                  </a:lnTo>
                  <a:lnTo>
                    <a:pt x="204216" y="210312"/>
                  </a:lnTo>
                  <a:lnTo>
                    <a:pt x="147828" y="199644"/>
                  </a:lnTo>
                  <a:lnTo>
                    <a:pt x="99060" y="187452"/>
                  </a:lnTo>
                  <a:lnTo>
                    <a:pt x="59436" y="172212"/>
                  </a:lnTo>
                  <a:lnTo>
                    <a:pt x="57912" y="172212"/>
                  </a:lnTo>
                  <a:lnTo>
                    <a:pt x="9144" y="137160"/>
                  </a:lnTo>
                  <a:lnTo>
                    <a:pt x="6096" y="134112"/>
                  </a:lnTo>
                  <a:lnTo>
                    <a:pt x="0" y="114300"/>
                  </a:lnTo>
                  <a:lnTo>
                    <a:pt x="0" y="111252"/>
                  </a:lnTo>
                  <a:lnTo>
                    <a:pt x="1524" y="109728"/>
                  </a:lnTo>
                  <a:lnTo>
                    <a:pt x="25908" y="71628"/>
                  </a:lnTo>
                  <a:lnTo>
                    <a:pt x="27432" y="70104"/>
                  </a:lnTo>
                  <a:lnTo>
                    <a:pt x="28956" y="70104"/>
                  </a:lnTo>
                  <a:lnTo>
                    <a:pt x="97536" y="38100"/>
                  </a:lnTo>
                  <a:lnTo>
                    <a:pt x="99060" y="38100"/>
                  </a:lnTo>
                  <a:lnTo>
                    <a:pt x="147828" y="25908"/>
                  </a:lnTo>
                  <a:lnTo>
                    <a:pt x="204216" y="15240"/>
                  </a:lnTo>
                  <a:lnTo>
                    <a:pt x="266700" y="7620"/>
                  </a:lnTo>
                  <a:lnTo>
                    <a:pt x="335280" y="1524"/>
                  </a:lnTo>
                  <a:lnTo>
                    <a:pt x="408432" y="0"/>
                  </a:lnTo>
                  <a:lnTo>
                    <a:pt x="481584" y="1524"/>
                  </a:lnTo>
                  <a:lnTo>
                    <a:pt x="550163" y="7620"/>
                  </a:lnTo>
                  <a:lnTo>
                    <a:pt x="600151" y="13716"/>
                  </a:lnTo>
                  <a:lnTo>
                    <a:pt x="408432" y="13716"/>
                  </a:lnTo>
                  <a:lnTo>
                    <a:pt x="336804" y="15240"/>
                  </a:lnTo>
                  <a:lnTo>
                    <a:pt x="268224" y="19812"/>
                  </a:lnTo>
                  <a:lnTo>
                    <a:pt x="207264" y="27432"/>
                  </a:lnTo>
                  <a:lnTo>
                    <a:pt x="150876" y="38100"/>
                  </a:lnTo>
                  <a:lnTo>
                    <a:pt x="102108" y="50292"/>
                  </a:lnTo>
                  <a:lnTo>
                    <a:pt x="103632" y="50292"/>
                  </a:lnTo>
                  <a:lnTo>
                    <a:pt x="40204" y="79248"/>
                  </a:lnTo>
                  <a:lnTo>
                    <a:pt x="36576" y="79248"/>
                  </a:lnTo>
                  <a:lnTo>
                    <a:pt x="33528" y="82296"/>
                  </a:lnTo>
                  <a:lnTo>
                    <a:pt x="34417" y="82296"/>
                  </a:lnTo>
                  <a:lnTo>
                    <a:pt x="13906" y="111252"/>
                  </a:lnTo>
                  <a:lnTo>
                    <a:pt x="12192" y="111252"/>
                  </a:lnTo>
                  <a:lnTo>
                    <a:pt x="10668" y="115824"/>
                  </a:lnTo>
                  <a:lnTo>
                    <a:pt x="13716" y="115824"/>
                  </a:lnTo>
                  <a:lnTo>
                    <a:pt x="17272" y="126492"/>
                  </a:lnTo>
                  <a:lnTo>
                    <a:pt x="16764" y="126492"/>
                  </a:lnTo>
                  <a:lnTo>
                    <a:pt x="18288" y="129540"/>
                  </a:lnTo>
                  <a:lnTo>
                    <a:pt x="20872" y="129540"/>
                  </a:lnTo>
                  <a:lnTo>
                    <a:pt x="64008" y="161544"/>
                  </a:lnTo>
                  <a:lnTo>
                    <a:pt x="66446" y="161544"/>
                  </a:lnTo>
                  <a:lnTo>
                    <a:pt x="102108" y="175260"/>
                  </a:lnTo>
                  <a:lnTo>
                    <a:pt x="150876" y="187452"/>
                  </a:lnTo>
                  <a:lnTo>
                    <a:pt x="205740" y="198120"/>
                  </a:lnTo>
                  <a:lnTo>
                    <a:pt x="268224" y="205740"/>
                  </a:lnTo>
                  <a:lnTo>
                    <a:pt x="336804" y="210312"/>
                  </a:lnTo>
                  <a:lnTo>
                    <a:pt x="408432" y="211836"/>
                  </a:lnTo>
                  <a:lnTo>
                    <a:pt x="600151" y="211836"/>
                  </a:lnTo>
                  <a:lnTo>
                    <a:pt x="550163" y="217932"/>
                  </a:lnTo>
                  <a:lnTo>
                    <a:pt x="481584" y="224028"/>
                  </a:lnTo>
                  <a:lnTo>
                    <a:pt x="408432" y="225552"/>
                  </a:lnTo>
                  <a:close/>
                </a:path>
                <a:path w="818514" h="226060">
                  <a:moveTo>
                    <a:pt x="754379" y="65532"/>
                  </a:moveTo>
                  <a:lnTo>
                    <a:pt x="714756" y="50292"/>
                  </a:lnTo>
                  <a:lnTo>
                    <a:pt x="667512" y="38100"/>
                  </a:lnTo>
                  <a:lnTo>
                    <a:pt x="611124" y="27432"/>
                  </a:lnTo>
                  <a:lnTo>
                    <a:pt x="548639" y="19812"/>
                  </a:lnTo>
                  <a:lnTo>
                    <a:pt x="481584" y="15240"/>
                  </a:lnTo>
                  <a:lnTo>
                    <a:pt x="408432" y="13716"/>
                  </a:lnTo>
                  <a:lnTo>
                    <a:pt x="600151" y="13716"/>
                  </a:lnTo>
                  <a:lnTo>
                    <a:pt x="669036" y="25908"/>
                  </a:lnTo>
                  <a:lnTo>
                    <a:pt x="717804" y="38100"/>
                  </a:lnTo>
                  <a:lnTo>
                    <a:pt x="758952" y="53340"/>
                  </a:lnTo>
                  <a:lnTo>
                    <a:pt x="760475" y="54864"/>
                  </a:lnTo>
                  <a:lnTo>
                    <a:pt x="773360" y="64008"/>
                  </a:lnTo>
                  <a:lnTo>
                    <a:pt x="752856" y="64008"/>
                  </a:lnTo>
                  <a:lnTo>
                    <a:pt x="754379" y="65532"/>
                  </a:lnTo>
                  <a:close/>
                </a:path>
                <a:path w="818514" h="226060">
                  <a:moveTo>
                    <a:pt x="798951" y="97139"/>
                  </a:moveTo>
                  <a:lnTo>
                    <a:pt x="752856" y="64008"/>
                  </a:lnTo>
                  <a:lnTo>
                    <a:pt x="773360" y="64008"/>
                  </a:lnTo>
                  <a:lnTo>
                    <a:pt x="807720" y="88392"/>
                  </a:lnTo>
                  <a:lnTo>
                    <a:pt x="809244" y="89916"/>
                  </a:lnTo>
                  <a:lnTo>
                    <a:pt x="810768" y="89916"/>
                  </a:lnTo>
                  <a:lnTo>
                    <a:pt x="810768" y="91440"/>
                  </a:lnTo>
                  <a:lnTo>
                    <a:pt x="812174" y="96012"/>
                  </a:lnTo>
                  <a:lnTo>
                    <a:pt x="798575" y="96012"/>
                  </a:lnTo>
                  <a:lnTo>
                    <a:pt x="798951" y="97139"/>
                  </a:lnTo>
                  <a:close/>
                </a:path>
                <a:path w="818514" h="226060">
                  <a:moveTo>
                    <a:pt x="33528" y="82296"/>
                  </a:moveTo>
                  <a:lnTo>
                    <a:pt x="36576" y="79248"/>
                  </a:lnTo>
                  <a:lnTo>
                    <a:pt x="34841" y="81696"/>
                  </a:lnTo>
                  <a:lnTo>
                    <a:pt x="33528" y="82296"/>
                  </a:lnTo>
                  <a:close/>
                </a:path>
                <a:path w="818514" h="226060">
                  <a:moveTo>
                    <a:pt x="34841" y="81696"/>
                  </a:moveTo>
                  <a:lnTo>
                    <a:pt x="36576" y="79248"/>
                  </a:lnTo>
                  <a:lnTo>
                    <a:pt x="40204" y="79248"/>
                  </a:lnTo>
                  <a:lnTo>
                    <a:pt x="34841" y="81696"/>
                  </a:lnTo>
                  <a:close/>
                </a:path>
                <a:path w="818514" h="226060">
                  <a:moveTo>
                    <a:pt x="34417" y="82296"/>
                  </a:moveTo>
                  <a:lnTo>
                    <a:pt x="33528" y="82296"/>
                  </a:lnTo>
                  <a:lnTo>
                    <a:pt x="34841" y="81696"/>
                  </a:lnTo>
                  <a:lnTo>
                    <a:pt x="34417" y="82296"/>
                  </a:lnTo>
                  <a:close/>
                </a:path>
                <a:path w="818514" h="226060">
                  <a:moveTo>
                    <a:pt x="801624" y="99060"/>
                  </a:moveTo>
                  <a:lnTo>
                    <a:pt x="798951" y="97139"/>
                  </a:lnTo>
                  <a:lnTo>
                    <a:pt x="798575" y="96012"/>
                  </a:lnTo>
                  <a:lnTo>
                    <a:pt x="801624" y="99060"/>
                  </a:lnTo>
                  <a:close/>
                </a:path>
                <a:path w="818514" h="226060">
                  <a:moveTo>
                    <a:pt x="813112" y="99060"/>
                  </a:moveTo>
                  <a:lnTo>
                    <a:pt x="801624" y="99060"/>
                  </a:lnTo>
                  <a:lnTo>
                    <a:pt x="798575" y="96012"/>
                  </a:lnTo>
                  <a:lnTo>
                    <a:pt x="812174" y="96012"/>
                  </a:lnTo>
                  <a:lnTo>
                    <a:pt x="813112" y="99060"/>
                  </a:lnTo>
                  <a:close/>
                </a:path>
                <a:path w="818514" h="226060">
                  <a:moveTo>
                    <a:pt x="804164" y="112776"/>
                  </a:moveTo>
                  <a:lnTo>
                    <a:pt x="798951" y="97139"/>
                  </a:lnTo>
                  <a:lnTo>
                    <a:pt x="801624" y="99060"/>
                  </a:lnTo>
                  <a:lnTo>
                    <a:pt x="813112" y="99060"/>
                  </a:lnTo>
                  <a:lnTo>
                    <a:pt x="816864" y="111252"/>
                  </a:lnTo>
                  <a:lnTo>
                    <a:pt x="804672" y="111252"/>
                  </a:lnTo>
                  <a:lnTo>
                    <a:pt x="804164" y="112776"/>
                  </a:lnTo>
                  <a:close/>
                </a:path>
                <a:path w="818514" h="226060">
                  <a:moveTo>
                    <a:pt x="10668" y="115824"/>
                  </a:moveTo>
                  <a:lnTo>
                    <a:pt x="12192" y="111252"/>
                  </a:lnTo>
                  <a:lnTo>
                    <a:pt x="12740" y="112897"/>
                  </a:lnTo>
                  <a:lnTo>
                    <a:pt x="10668" y="115824"/>
                  </a:lnTo>
                  <a:close/>
                </a:path>
                <a:path w="818514" h="226060">
                  <a:moveTo>
                    <a:pt x="12740" y="112897"/>
                  </a:moveTo>
                  <a:lnTo>
                    <a:pt x="12192" y="111252"/>
                  </a:lnTo>
                  <a:lnTo>
                    <a:pt x="13906" y="111252"/>
                  </a:lnTo>
                  <a:lnTo>
                    <a:pt x="12740" y="112897"/>
                  </a:lnTo>
                  <a:close/>
                </a:path>
                <a:path w="818514" h="226060">
                  <a:moveTo>
                    <a:pt x="804672" y="114300"/>
                  </a:moveTo>
                  <a:lnTo>
                    <a:pt x="804164" y="112776"/>
                  </a:lnTo>
                  <a:lnTo>
                    <a:pt x="804672" y="111252"/>
                  </a:lnTo>
                  <a:lnTo>
                    <a:pt x="804672" y="114300"/>
                  </a:lnTo>
                  <a:close/>
                </a:path>
                <a:path w="818514" h="226060">
                  <a:moveTo>
                    <a:pt x="818388" y="114300"/>
                  </a:moveTo>
                  <a:lnTo>
                    <a:pt x="804672" y="114300"/>
                  </a:lnTo>
                  <a:lnTo>
                    <a:pt x="804672" y="111252"/>
                  </a:lnTo>
                  <a:lnTo>
                    <a:pt x="816864" y="111252"/>
                  </a:lnTo>
                  <a:lnTo>
                    <a:pt x="818388" y="112776"/>
                  </a:lnTo>
                  <a:lnTo>
                    <a:pt x="818388" y="114300"/>
                  </a:lnTo>
                  <a:close/>
                </a:path>
                <a:path w="818514" h="226060">
                  <a:moveTo>
                    <a:pt x="798951" y="128412"/>
                  </a:moveTo>
                  <a:lnTo>
                    <a:pt x="804164" y="112776"/>
                  </a:lnTo>
                  <a:lnTo>
                    <a:pt x="804672" y="114300"/>
                  </a:lnTo>
                  <a:lnTo>
                    <a:pt x="816864" y="114300"/>
                  </a:lnTo>
                  <a:lnTo>
                    <a:pt x="813112" y="126492"/>
                  </a:lnTo>
                  <a:lnTo>
                    <a:pt x="801624" y="126492"/>
                  </a:lnTo>
                  <a:lnTo>
                    <a:pt x="798951" y="128412"/>
                  </a:lnTo>
                  <a:close/>
                </a:path>
                <a:path w="818514" h="226060">
                  <a:moveTo>
                    <a:pt x="13716" y="115824"/>
                  </a:moveTo>
                  <a:lnTo>
                    <a:pt x="10668" y="115824"/>
                  </a:lnTo>
                  <a:lnTo>
                    <a:pt x="12740" y="112897"/>
                  </a:lnTo>
                  <a:lnTo>
                    <a:pt x="13716" y="115824"/>
                  </a:lnTo>
                  <a:close/>
                </a:path>
                <a:path w="818514" h="226060">
                  <a:moveTo>
                    <a:pt x="18288" y="129540"/>
                  </a:moveTo>
                  <a:lnTo>
                    <a:pt x="16764" y="126492"/>
                  </a:lnTo>
                  <a:lnTo>
                    <a:pt x="17438" y="126992"/>
                  </a:lnTo>
                  <a:lnTo>
                    <a:pt x="18288" y="129540"/>
                  </a:lnTo>
                  <a:close/>
                </a:path>
                <a:path w="818514" h="226060">
                  <a:moveTo>
                    <a:pt x="17438" y="126992"/>
                  </a:moveTo>
                  <a:lnTo>
                    <a:pt x="16764" y="126492"/>
                  </a:lnTo>
                  <a:lnTo>
                    <a:pt x="17272" y="126492"/>
                  </a:lnTo>
                  <a:lnTo>
                    <a:pt x="17438" y="126992"/>
                  </a:lnTo>
                  <a:close/>
                </a:path>
                <a:path w="818514" h="226060">
                  <a:moveTo>
                    <a:pt x="798575" y="129540"/>
                  </a:moveTo>
                  <a:lnTo>
                    <a:pt x="798951" y="128412"/>
                  </a:lnTo>
                  <a:lnTo>
                    <a:pt x="801624" y="126492"/>
                  </a:lnTo>
                  <a:lnTo>
                    <a:pt x="798575" y="129540"/>
                  </a:lnTo>
                  <a:close/>
                </a:path>
                <a:path w="818514" h="226060">
                  <a:moveTo>
                    <a:pt x="812174" y="129540"/>
                  </a:moveTo>
                  <a:lnTo>
                    <a:pt x="798575" y="129540"/>
                  </a:lnTo>
                  <a:lnTo>
                    <a:pt x="801624" y="126492"/>
                  </a:lnTo>
                  <a:lnTo>
                    <a:pt x="813112" y="126492"/>
                  </a:lnTo>
                  <a:lnTo>
                    <a:pt x="812174" y="129540"/>
                  </a:lnTo>
                  <a:close/>
                </a:path>
                <a:path w="818514" h="226060">
                  <a:moveTo>
                    <a:pt x="20872" y="129540"/>
                  </a:moveTo>
                  <a:lnTo>
                    <a:pt x="18288" y="129540"/>
                  </a:lnTo>
                  <a:lnTo>
                    <a:pt x="17438" y="126992"/>
                  </a:lnTo>
                  <a:lnTo>
                    <a:pt x="20872" y="129540"/>
                  </a:lnTo>
                  <a:close/>
                </a:path>
                <a:path w="818514" h="226060">
                  <a:moveTo>
                    <a:pt x="774854" y="161544"/>
                  </a:moveTo>
                  <a:lnTo>
                    <a:pt x="752856" y="161544"/>
                  </a:lnTo>
                  <a:lnTo>
                    <a:pt x="798951" y="128412"/>
                  </a:lnTo>
                  <a:lnTo>
                    <a:pt x="798575" y="129540"/>
                  </a:lnTo>
                  <a:lnTo>
                    <a:pt x="812174" y="129540"/>
                  </a:lnTo>
                  <a:lnTo>
                    <a:pt x="810768" y="134112"/>
                  </a:lnTo>
                  <a:lnTo>
                    <a:pt x="810768" y="135636"/>
                  </a:lnTo>
                  <a:lnTo>
                    <a:pt x="809244" y="135636"/>
                  </a:lnTo>
                  <a:lnTo>
                    <a:pt x="807720" y="137160"/>
                  </a:lnTo>
                  <a:lnTo>
                    <a:pt x="774854" y="161544"/>
                  </a:lnTo>
                  <a:close/>
                </a:path>
                <a:path w="818514" h="226060">
                  <a:moveTo>
                    <a:pt x="66446" y="161544"/>
                  </a:moveTo>
                  <a:lnTo>
                    <a:pt x="64008" y="161544"/>
                  </a:lnTo>
                  <a:lnTo>
                    <a:pt x="62484" y="160020"/>
                  </a:lnTo>
                  <a:lnTo>
                    <a:pt x="66446" y="161544"/>
                  </a:lnTo>
                  <a:close/>
                </a:path>
                <a:path w="818514" h="226060">
                  <a:moveTo>
                    <a:pt x="600151" y="211836"/>
                  </a:moveTo>
                  <a:lnTo>
                    <a:pt x="408432" y="211836"/>
                  </a:lnTo>
                  <a:lnTo>
                    <a:pt x="480060" y="210312"/>
                  </a:lnTo>
                  <a:lnTo>
                    <a:pt x="548639" y="205740"/>
                  </a:lnTo>
                  <a:lnTo>
                    <a:pt x="611124" y="198120"/>
                  </a:lnTo>
                  <a:lnTo>
                    <a:pt x="665988" y="187452"/>
                  </a:lnTo>
                  <a:lnTo>
                    <a:pt x="714756" y="175260"/>
                  </a:lnTo>
                  <a:lnTo>
                    <a:pt x="754379" y="160020"/>
                  </a:lnTo>
                  <a:lnTo>
                    <a:pt x="752856" y="161544"/>
                  </a:lnTo>
                  <a:lnTo>
                    <a:pt x="774854" y="161544"/>
                  </a:lnTo>
                  <a:lnTo>
                    <a:pt x="760475" y="172212"/>
                  </a:lnTo>
                  <a:lnTo>
                    <a:pt x="758952" y="172212"/>
                  </a:lnTo>
                  <a:lnTo>
                    <a:pt x="719327" y="187452"/>
                  </a:lnTo>
                  <a:lnTo>
                    <a:pt x="669036" y="199644"/>
                  </a:lnTo>
                  <a:lnTo>
                    <a:pt x="612648" y="210312"/>
                  </a:lnTo>
                  <a:lnTo>
                    <a:pt x="600151" y="211836"/>
                  </a:lnTo>
                  <a:close/>
                </a:path>
              </a:pathLst>
            </a:custGeom>
            <a:solidFill>
              <a:srgbClr val="6E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2500" y="2892552"/>
              <a:ext cx="1202435" cy="2561843"/>
            </a:xfrm>
            <a:prstGeom prst="rect">
              <a:avLst/>
            </a:prstGeom>
          </p:spPr>
        </p:pic>
        <p:sp>
          <p:nvSpPr>
            <p:cNvPr id="14" name="object 28"/>
            <p:cNvSpPr/>
            <p:nvPr/>
          </p:nvSpPr>
          <p:spPr>
            <a:xfrm>
              <a:off x="944880" y="2884932"/>
              <a:ext cx="1219200" cy="2577465"/>
            </a:xfrm>
            <a:custGeom>
              <a:avLst/>
              <a:gdLst/>
              <a:ahLst/>
              <a:cxnLst/>
              <a:rect l="l" t="t" r="r" b="b"/>
              <a:pathLst>
                <a:path w="1219200" h="2577465">
                  <a:moveTo>
                    <a:pt x="1217676" y="2577083"/>
                  </a:moveTo>
                  <a:lnTo>
                    <a:pt x="3048" y="2577083"/>
                  </a:lnTo>
                  <a:lnTo>
                    <a:pt x="0" y="2575559"/>
                  </a:lnTo>
                  <a:lnTo>
                    <a:pt x="0" y="3047"/>
                  </a:lnTo>
                  <a:lnTo>
                    <a:pt x="3048" y="0"/>
                  </a:lnTo>
                  <a:lnTo>
                    <a:pt x="1217676" y="0"/>
                  </a:lnTo>
                  <a:lnTo>
                    <a:pt x="1219200" y="3047"/>
                  </a:lnTo>
                  <a:lnTo>
                    <a:pt x="1219200" y="6095"/>
                  </a:lnTo>
                  <a:lnTo>
                    <a:pt x="10668" y="6095"/>
                  </a:lnTo>
                  <a:lnTo>
                    <a:pt x="6096" y="10667"/>
                  </a:lnTo>
                  <a:lnTo>
                    <a:pt x="10668" y="10667"/>
                  </a:lnTo>
                  <a:lnTo>
                    <a:pt x="10668" y="2567939"/>
                  </a:lnTo>
                  <a:lnTo>
                    <a:pt x="6096" y="2567939"/>
                  </a:lnTo>
                  <a:lnTo>
                    <a:pt x="10668" y="2572511"/>
                  </a:lnTo>
                  <a:lnTo>
                    <a:pt x="1219200" y="2572511"/>
                  </a:lnTo>
                  <a:lnTo>
                    <a:pt x="1219200" y="2575559"/>
                  </a:lnTo>
                  <a:lnTo>
                    <a:pt x="1217676" y="2577083"/>
                  </a:lnTo>
                  <a:close/>
                </a:path>
                <a:path w="1219200" h="2577465">
                  <a:moveTo>
                    <a:pt x="10668" y="10667"/>
                  </a:moveTo>
                  <a:lnTo>
                    <a:pt x="6096" y="10667"/>
                  </a:lnTo>
                  <a:lnTo>
                    <a:pt x="10668" y="6095"/>
                  </a:lnTo>
                  <a:lnTo>
                    <a:pt x="10668" y="10667"/>
                  </a:lnTo>
                  <a:close/>
                </a:path>
                <a:path w="1219200" h="2577465">
                  <a:moveTo>
                    <a:pt x="1210056" y="10667"/>
                  </a:moveTo>
                  <a:lnTo>
                    <a:pt x="10668" y="10667"/>
                  </a:lnTo>
                  <a:lnTo>
                    <a:pt x="10668" y="6095"/>
                  </a:lnTo>
                  <a:lnTo>
                    <a:pt x="1210056" y="6095"/>
                  </a:lnTo>
                  <a:lnTo>
                    <a:pt x="1210056" y="10667"/>
                  </a:lnTo>
                  <a:close/>
                </a:path>
                <a:path w="1219200" h="2577465">
                  <a:moveTo>
                    <a:pt x="1210056" y="2572511"/>
                  </a:moveTo>
                  <a:lnTo>
                    <a:pt x="1210056" y="6095"/>
                  </a:lnTo>
                  <a:lnTo>
                    <a:pt x="1214628" y="10667"/>
                  </a:lnTo>
                  <a:lnTo>
                    <a:pt x="1219200" y="10667"/>
                  </a:lnTo>
                  <a:lnTo>
                    <a:pt x="1219200" y="2567939"/>
                  </a:lnTo>
                  <a:lnTo>
                    <a:pt x="1214628" y="2567939"/>
                  </a:lnTo>
                  <a:lnTo>
                    <a:pt x="1210056" y="2572511"/>
                  </a:lnTo>
                  <a:close/>
                </a:path>
                <a:path w="1219200" h="2577465">
                  <a:moveTo>
                    <a:pt x="1219200" y="10667"/>
                  </a:moveTo>
                  <a:lnTo>
                    <a:pt x="1214628" y="10667"/>
                  </a:lnTo>
                  <a:lnTo>
                    <a:pt x="1210056" y="6095"/>
                  </a:lnTo>
                  <a:lnTo>
                    <a:pt x="1219200" y="6095"/>
                  </a:lnTo>
                  <a:lnTo>
                    <a:pt x="1219200" y="10667"/>
                  </a:lnTo>
                  <a:close/>
                </a:path>
                <a:path w="1219200" h="2577465">
                  <a:moveTo>
                    <a:pt x="10668" y="2572511"/>
                  </a:moveTo>
                  <a:lnTo>
                    <a:pt x="6096" y="2567939"/>
                  </a:lnTo>
                  <a:lnTo>
                    <a:pt x="10668" y="2567939"/>
                  </a:lnTo>
                  <a:lnTo>
                    <a:pt x="10668" y="2572511"/>
                  </a:lnTo>
                  <a:close/>
                </a:path>
                <a:path w="1219200" h="2577465">
                  <a:moveTo>
                    <a:pt x="1210056" y="2572511"/>
                  </a:moveTo>
                  <a:lnTo>
                    <a:pt x="10668" y="2572511"/>
                  </a:lnTo>
                  <a:lnTo>
                    <a:pt x="10668" y="2567939"/>
                  </a:lnTo>
                  <a:lnTo>
                    <a:pt x="1210056" y="2567939"/>
                  </a:lnTo>
                  <a:lnTo>
                    <a:pt x="1210056" y="2572511"/>
                  </a:lnTo>
                  <a:close/>
                </a:path>
                <a:path w="1219200" h="2577465">
                  <a:moveTo>
                    <a:pt x="1219200" y="2572511"/>
                  </a:moveTo>
                  <a:lnTo>
                    <a:pt x="1210056" y="2572511"/>
                  </a:lnTo>
                  <a:lnTo>
                    <a:pt x="1214628" y="2567939"/>
                  </a:lnTo>
                  <a:lnTo>
                    <a:pt x="1219200" y="2567939"/>
                  </a:lnTo>
                  <a:lnTo>
                    <a:pt x="1219200" y="25725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9"/>
            <p:cNvSpPr/>
            <p:nvPr/>
          </p:nvSpPr>
          <p:spPr>
            <a:xfrm>
              <a:off x="1065276" y="4759452"/>
              <a:ext cx="960119" cy="189230"/>
            </a:xfrm>
            <a:custGeom>
              <a:avLst/>
              <a:gdLst/>
              <a:ahLst/>
              <a:cxnLst/>
              <a:rect l="l" t="t" r="r" b="b"/>
              <a:pathLst>
                <a:path w="960119" h="189229">
                  <a:moveTo>
                    <a:pt x="480060" y="188976"/>
                  </a:moveTo>
                  <a:lnTo>
                    <a:pt x="403860" y="187452"/>
                  </a:lnTo>
                  <a:lnTo>
                    <a:pt x="330708" y="184404"/>
                  </a:lnTo>
                  <a:lnTo>
                    <a:pt x="199643" y="172212"/>
                  </a:lnTo>
                  <a:lnTo>
                    <a:pt x="144780" y="163068"/>
                  </a:lnTo>
                  <a:lnTo>
                    <a:pt x="96012" y="152400"/>
                  </a:lnTo>
                  <a:lnTo>
                    <a:pt x="57912" y="141732"/>
                  </a:lnTo>
                  <a:lnTo>
                    <a:pt x="57912" y="140208"/>
                  </a:lnTo>
                  <a:lnTo>
                    <a:pt x="56388" y="140208"/>
                  </a:lnTo>
                  <a:lnTo>
                    <a:pt x="9144" y="114300"/>
                  </a:lnTo>
                  <a:lnTo>
                    <a:pt x="7620" y="112776"/>
                  </a:lnTo>
                  <a:lnTo>
                    <a:pt x="7620" y="111252"/>
                  </a:lnTo>
                  <a:lnTo>
                    <a:pt x="1524" y="97536"/>
                  </a:lnTo>
                  <a:lnTo>
                    <a:pt x="0" y="94488"/>
                  </a:lnTo>
                  <a:lnTo>
                    <a:pt x="0" y="91440"/>
                  </a:lnTo>
                  <a:lnTo>
                    <a:pt x="3048" y="89916"/>
                  </a:lnTo>
                  <a:lnTo>
                    <a:pt x="56388" y="48768"/>
                  </a:lnTo>
                  <a:lnTo>
                    <a:pt x="57912" y="48768"/>
                  </a:lnTo>
                  <a:lnTo>
                    <a:pt x="96012" y="36576"/>
                  </a:lnTo>
                  <a:lnTo>
                    <a:pt x="144780" y="25908"/>
                  </a:lnTo>
                  <a:lnTo>
                    <a:pt x="199643" y="18288"/>
                  </a:lnTo>
                  <a:lnTo>
                    <a:pt x="262128" y="10668"/>
                  </a:lnTo>
                  <a:lnTo>
                    <a:pt x="330708" y="4572"/>
                  </a:lnTo>
                  <a:lnTo>
                    <a:pt x="403860" y="1524"/>
                  </a:lnTo>
                  <a:lnTo>
                    <a:pt x="480060" y="0"/>
                  </a:lnTo>
                  <a:lnTo>
                    <a:pt x="557784" y="1524"/>
                  </a:lnTo>
                  <a:lnTo>
                    <a:pt x="630936" y="4572"/>
                  </a:lnTo>
                  <a:lnTo>
                    <a:pt x="697992" y="10668"/>
                  </a:lnTo>
                  <a:lnTo>
                    <a:pt x="722985" y="13716"/>
                  </a:lnTo>
                  <a:lnTo>
                    <a:pt x="480060" y="13716"/>
                  </a:lnTo>
                  <a:lnTo>
                    <a:pt x="403860" y="15240"/>
                  </a:lnTo>
                  <a:lnTo>
                    <a:pt x="330708" y="18288"/>
                  </a:lnTo>
                  <a:lnTo>
                    <a:pt x="263652" y="22860"/>
                  </a:lnTo>
                  <a:lnTo>
                    <a:pt x="201167" y="30480"/>
                  </a:lnTo>
                  <a:lnTo>
                    <a:pt x="146304" y="39624"/>
                  </a:lnTo>
                  <a:lnTo>
                    <a:pt x="100584" y="48768"/>
                  </a:lnTo>
                  <a:lnTo>
                    <a:pt x="65913" y="59436"/>
                  </a:lnTo>
                  <a:lnTo>
                    <a:pt x="64008" y="59436"/>
                  </a:lnTo>
                  <a:lnTo>
                    <a:pt x="60960" y="60960"/>
                  </a:lnTo>
                  <a:lnTo>
                    <a:pt x="61956" y="60960"/>
                  </a:lnTo>
                  <a:lnTo>
                    <a:pt x="20925" y="91440"/>
                  </a:lnTo>
                  <a:lnTo>
                    <a:pt x="12192" y="91440"/>
                  </a:lnTo>
                  <a:lnTo>
                    <a:pt x="10668" y="99060"/>
                  </a:lnTo>
                  <a:lnTo>
                    <a:pt x="15240" y="99060"/>
                  </a:lnTo>
                  <a:lnTo>
                    <a:pt x="17068" y="103632"/>
                  </a:lnTo>
                  <a:lnTo>
                    <a:pt x="15240" y="103632"/>
                  </a:lnTo>
                  <a:lnTo>
                    <a:pt x="18288" y="106680"/>
                  </a:lnTo>
                  <a:lnTo>
                    <a:pt x="20798" y="106680"/>
                  </a:lnTo>
                  <a:lnTo>
                    <a:pt x="62484" y="129540"/>
                  </a:lnTo>
                  <a:lnTo>
                    <a:pt x="60960" y="129540"/>
                  </a:lnTo>
                  <a:lnTo>
                    <a:pt x="99060" y="140208"/>
                  </a:lnTo>
                  <a:lnTo>
                    <a:pt x="146304" y="150876"/>
                  </a:lnTo>
                  <a:lnTo>
                    <a:pt x="201167" y="158496"/>
                  </a:lnTo>
                  <a:lnTo>
                    <a:pt x="263652" y="166116"/>
                  </a:lnTo>
                  <a:lnTo>
                    <a:pt x="330708" y="172212"/>
                  </a:lnTo>
                  <a:lnTo>
                    <a:pt x="403860" y="175260"/>
                  </a:lnTo>
                  <a:lnTo>
                    <a:pt x="729996" y="175260"/>
                  </a:lnTo>
                  <a:lnTo>
                    <a:pt x="699516" y="178308"/>
                  </a:lnTo>
                  <a:lnTo>
                    <a:pt x="630936" y="184404"/>
                  </a:lnTo>
                  <a:lnTo>
                    <a:pt x="557784" y="187452"/>
                  </a:lnTo>
                  <a:lnTo>
                    <a:pt x="480060" y="188976"/>
                  </a:lnTo>
                  <a:close/>
                </a:path>
                <a:path w="960119" h="189229">
                  <a:moveTo>
                    <a:pt x="899160" y="60960"/>
                  </a:moveTo>
                  <a:lnTo>
                    <a:pt x="861060" y="48768"/>
                  </a:lnTo>
                  <a:lnTo>
                    <a:pt x="813816" y="39624"/>
                  </a:lnTo>
                  <a:lnTo>
                    <a:pt x="758951" y="30480"/>
                  </a:lnTo>
                  <a:lnTo>
                    <a:pt x="697992" y="22860"/>
                  </a:lnTo>
                  <a:lnTo>
                    <a:pt x="629411" y="18288"/>
                  </a:lnTo>
                  <a:lnTo>
                    <a:pt x="557784" y="15240"/>
                  </a:lnTo>
                  <a:lnTo>
                    <a:pt x="480060" y="13716"/>
                  </a:lnTo>
                  <a:lnTo>
                    <a:pt x="722985" y="13716"/>
                  </a:lnTo>
                  <a:lnTo>
                    <a:pt x="816864" y="25908"/>
                  </a:lnTo>
                  <a:lnTo>
                    <a:pt x="864108" y="36576"/>
                  </a:lnTo>
                  <a:lnTo>
                    <a:pt x="903732" y="48768"/>
                  </a:lnTo>
                  <a:lnTo>
                    <a:pt x="923185" y="59436"/>
                  </a:lnTo>
                  <a:lnTo>
                    <a:pt x="897636" y="59436"/>
                  </a:lnTo>
                  <a:lnTo>
                    <a:pt x="899160" y="60960"/>
                  </a:lnTo>
                  <a:close/>
                </a:path>
                <a:path w="960119" h="189229">
                  <a:moveTo>
                    <a:pt x="60960" y="60960"/>
                  </a:moveTo>
                  <a:lnTo>
                    <a:pt x="64008" y="59436"/>
                  </a:lnTo>
                  <a:lnTo>
                    <a:pt x="62661" y="60436"/>
                  </a:lnTo>
                  <a:lnTo>
                    <a:pt x="60960" y="60960"/>
                  </a:lnTo>
                  <a:close/>
                </a:path>
                <a:path w="960119" h="189229">
                  <a:moveTo>
                    <a:pt x="62661" y="60436"/>
                  </a:moveTo>
                  <a:lnTo>
                    <a:pt x="64008" y="59436"/>
                  </a:lnTo>
                  <a:lnTo>
                    <a:pt x="65913" y="59436"/>
                  </a:lnTo>
                  <a:lnTo>
                    <a:pt x="62661" y="60436"/>
                  </a:lnTo>
                  <a:close/>
                </a:path>
                <a:path w="960119" h="189229">
                  <a:moveTo>
                    <a:pt x="942537" y="84059"/>
                  </a:moveTo>
                  <a:lnTo>
                    <a:pt x="897636" y="59436"/>
                  </a:lnTo>
                  <a:lnTo>
                    <a:pt x="923185" y="59436"/>
                  </a:lnTo>
                  <a:lnTo>
                    <a:pt x="950976" y="74676"/>
                  </a:lnTo>
                  <a:lnTo>
                    <a:pt x="954024" y="77724"/>
                  </a:lnTo>
                  <a:lnTo>
                    <a:pt x="956056" y="82296"/>
                  </a:lnTo>
                  <a:lnTo>
                    <a:pt x="941832" y="82296"/>
                  </a:lnTo>
                  <a:lnTo>
                    <a:pt x="942537" y="84059"/>
                  </a:lnTo>
                  <a:close/>
                </a:path>
                <a:path w="960119" h="189229">
                  <a:moveTo>
                    <a:pt x="61956" y="60960"/>
                  </a:moveTo>
                  <a:lnTo>
                    <a:pt x="60960" y="60960"/>
                  </a:lnTo>
                  <a:lnTo>
                    <a:pt x="62661" y="60436"/>
                  </a:lnTo>
                  <a:lnTo>
                    <a:pt x="61956" y="60960"/>
                  </a:lnTo>
                  <a:close/>
                </a:path>
                <a:path w="960119" h="189229">
                  <a:moveTo>
                    <a:pt x="944880" y="85344"/>
                  </a:moveTo>
                  <a:lnTo>
                    <a:pt x="942537" y="84059"/>
                  </a:lnTo>
                  <a:lnTo>
                    <a:pt x="941832" y="82296"/>
                  </a:lnTo>
                  <a:lnTo>
                    <a:pt x="944880" y="85344"/>
                  </a:lnTo>
                  <a:close/>
                </a:path>
                <a:path w="960119" h="189229">
                  <a:moveTo>
                    <a:pt x="957410" y="85344"/>
                  </a:moveTo>
                  <a:lnTo>
                    <a:pt x="944880" y="85344"/>
                  </a:lnTo>
                  <a:lnTo>
                    <a:pt x="941832" y="82296"/>
                  </a:lnTo>
                  <a:lnTo>
                    <a:pt x="956056" y="82296"/>
                  </a:lnTo>
                  <a:lnTo>
                    <a:pt x="957410" y="85344"/>
                  </a:lnTo>
                  <a:close/>
                </a:path>
                <a:path w="960119" h="189229">
                  <a:moveTo>
                    <a:pt x="946708" y="94488"/>
                  </a:moveTo>
                  <a:lnTo>
                    <a:pt x="942537" y="84059"/>
                  </a:lnTo>
                  <a:lnTo>
                    <a:pt x="944880" y="85344"/>
                  </a:lnTo>
                  <a:lnTo>
                    <a:pt x="957410" y="85344"/>
                  </a:lnTo>
                  <a:lnTo>
                    <a:pt x="960120" y="91440"/>
                  </a:lnTo>
                  <a:lnTo>
                    <a:pt x="947928" y="91440"/>
                  </a:lnTo>
                  <a:lnTo>
                    <a:pt x="946708" y="94488"/>
                  </a:lnTo>
                  <a:close/>
                </a:path>
                <a:path w="960119" h="189229">
                  <a:moveTo>
                    <a:pt x="10668" y="99060"/>
                  </a:moveTo>
                  <a:lnTo>
                    <a:pt x="12192" y="91440"/>
                  </a:lnTo>
                  <a:lnTo>
                    <a:pt x="14192" y="96441"/>
                  </a:lnTo>
                  <a:lnTo>
                    <a:pt x="10668" y="99060"/>
                  </a:lnTo>
                  <a:close/>
                </a:path>
                <a:path w="960119" h="189229">
                  <a:moveTo>
                    <a:pt x="14192" y="96441"/>
                  </a:moveTo>
                  <a:lnTo>
                    <a:pt x="12192" y="91440"/>
                  </a:lnTo>
                  <a:lnTo>
                    <a:pt x="20925" y="91440"/>
                  </a:lnTo>
                  <a:lnTo>
                    <a:pt x="14192" y="96441"/>
                  </a:lnTo>
                  <a:close/>
                </a:path>
                <a:path w="960119" h="189229">
                  <a:moveTo>
                    <a:pt x="947928" y="97536"/>
                  </a:moveTo>
                  <a:lnTo>
                    <a:pt x="946708" y="94488"/>
                  </a:lnTo>
                  <a:lnTo>
                    <a:pt x="947928" y="91440"/>
                  </a:lnTo>
                  <a:lnTo>
                    <a:pt x="947928" y="97536"/>
                  </a:lnTo>
                  <a:close/>
                </a:path>
                <a:path w="960119" h="189229">
                  <a:moveTo>
                    <a:pt x="960120" y="97536"/>
                  </a:moveTo>
                  <a:lnTo>
                    <a:pt x="947928" y="97536"/>
                  </a:lnTo>
                  <a:lnTo>
                    <a:pt x="947928" y="91440"/>
                  </a:lnTo>
                  <a:lnTo>
                    <a:pt x="960120" y="91440"/>
                  </a:lnTo>
                  <a:lnTo>
                    <a:pt x="960120" y="97536"/>
                  </a:lnTo>
                  <a:close/>
                </a:path>
                <a:path w="960119" h="189229">
                  <a:moveTo>
                    <a:pt x="942537" y="104916"/>
                  </a:moveTo>
                  <a:lnTo>
                    <a:pt x="946708" y="94488"/>
                  </a:lnTo>
                  <a:lnTo>
                    <a:pt x="947928" y="97536"/>
                  </a:lnTo>
                  <a:lnTo>
                    <a:pt x="960120" y="97536"/>
                  </a:lnTo>
                  <a:lnTo>
                    <a:pt x="957410" y="103632"/>
                  </a:lnTo>
                  <a:lnTo>
                    <a:pt x="944880" y="103632"/>
                  </a:lnTo>
                  <a:lnTo>
                    <a:pt x="942537" y="104916"/>
                  </a:lnTo>
                  <a:close/>
                </a:path>
                <a:path w="960119" h="189229">
                  <a:moveTo>
                    <a:pt x="15240" y="99060"/>
                  </a:moveTo>
                  <a:lnTo>
                    <a:pt x="10668" y="99060"/>
                  </a:lnTo>
                  <a:lnTo>
                    <a:pt x="14192" y="96441"/>
                  </a:lnTo>
                  <a:lnTo>
                    <a:pt x="15240" y="99060"/>
                  </a:lnTo>
                  <a:close/>
                </a:path>
                <a:path w="960119" h="189229">
                  <a:moveTo>
                    <a:pt x="18288" y="106680"/>
                  </a:moveTo>
                  <a:lnTo>
                    <a:pt x="15240" y="103632"/>
                  </a:lnTo>
                  <a:lnTo>
                    <a:pt x="17582" y="104916"/>
                  </a:lnTo>
                  <a:lnTo>
                    <a:pt x="18288" y="106680"/>
                  </a:lnTo>
                  <a:close/>
                </a:path>
                <a:path w="960119" h="189229">
                  <a:moveTo>
                    <a:pt x="17582" y="104916"/>
                  </a:moveTo>
                  <a:lnTo>
                    <a:pt x="15240" y="103632"/>
                  </a:lnTo>
                  <a:lnTo>
                    <a:pt x="17068" y="103632"/>
                  </a:lnTo>
                  <a:lnTo>
                    <a:pt x="17582" y="104916"/>
                  </a:lnTo>
                  <a:close/>
                </a:path>
                <a:path w="960119" h="189229">
                  <a:moveTo>
                    <a:pt x="941832" y="106680"/>
                  </a:moveTo>
                  <a:lnTo>
                    <a:pt x="942537" y="104916"/>
                  </a:lnTo>
                  <a:lnTo>
                    <a:pt x="944880" y="103632"/>
                  </a:lnTo>
                  <a:lnTo>
                    <a:pt x="941832" y="106680"/>
                  </a:lnTo>
                  <a:close/>
                </a:path>
                <a:path w="960119" h="189229">
                  <a:moveTo>
                    <a:pt x="956056" y="106680"/>
                  </a:moveTo>
                  <a:lnTo>
                    <a:pt x="941832" y="106680"/>
                  </a:lnTo>
                  <a:lnTo>
                    <a:pt x="944880" y="103632"/>
                  </a:lnTo>
                  <a:lnTo>
                    <a:pt x="957410" y="103632"/>
                  </a:lnTo>
                  <a:lnTo>
                    <a:pt x="956056" y="106680"/>
                  </a:lnTo>
                  <a:close/>
                </a:path>
                <a:path w="960119" h="189229">
                  <a:moveTo>
                    <a:pt x="20798" y="106680"/>
                  </a:moveTo>
                  <a:lnTo>
                    <a:pt x="18288" y="106680"/>
                  </a:lnTo>
                  <a:lnTo>
                    <a:pt x="17582" y="104916"/>
                  </a:lnTo>
                  <a:lnTo>
                    <a:pt x="20798" y="106680"/>
                  </a:lnTo>
                  <a:close/>
                </a:path>
                <a:path w="960119" h="189229">
                  <a:moveTo>
                    <a:pt x="729996" y="175260"/>
                  </a:moveTo>
                  <a:lnTo>
                    <a:pt x="556260" y="175260"/>
                  </a:lnTo>
                  <a:lnTo>
                    <a:pt x="629411" y="172212"/>
                  </a:lnTo>
                  <a:lnTo>
                    <a:pt x="697992" y="166116"/>
                  </a:lnTo>
                  <a:lnTo>
                    <a:pt x="758951" y="158496"/>
                  </a:lnTo>
                  <a:lnTo>
                    <a:pt x="813816" y="150876"/>
                  </a:lnTo>
                  <a:lnTo>
                    <a:pt x="861060" y="140208"/>
                  </a:lnTo>
                  <a:lnTo>
                    <a:pt x="899160" y="129540"/>
                  </a:lnTo>
                  <a:lnTo>
                    <a:pt x="897636" y="129540"/>
                  </a:lnTo>
                  <a:lnTo>
                    <a:pt x="942537" y="104916"/>
                  </a:lnTo>
                  <a:lnTo>
                    <a:pt x="941832" y="106680"/>
                  </a:lnTo>
                  <a:lnTo>
                    <a:pt x="956056" y="106680"/>
                  </a:lnTo>
                  <a:lnTo>
                    <a:pt x="954024" y="111252"/>
                  </a:lnTo>
                  <a:lnTo>
                    <a:pt x="952499" y="112776"/>
                  </a:lnTo>
                  <a:lnTo>
                    <a:pt x="952499" y="114300"/>
                  </a:lnTo>
                  <a:lnTo>
                    <a:pt x="950976" y="114300"/>
                  </a:lnTo>
                  <a:lnTo>
                    <a:pt x="903732" y="140208"/>
                  </a:lnTo>
                  <a:lnTo>
                    <a:pt x="903732" y="141732"/>
                  </a:lnTo>
                  <a:lnTo>
                    <a:pt x="864108" y="152400"/>
                  </a:lnTo>
                  <a:lnTo>
                    <a:pt x="816864" y="163068"/>
                  </a:lnTo>
                  <a:lnTo>
                    <a:pt x="760476" y="172212"/>
                  </a:lnTo>
                  <a:lnTo>
                    <a:pt x="729996" y="175260"/>
                  </a:lnTo>
                  <a:close/>
                </a:path>
              </a:pathLst>
            </a:custGeom>
            <a:solidFill>
              <a:srgbClr val="6E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1032" y="2900172"/>
              <a:ext cx="1219199" cy="2560319"/>
            </a:xfrm>
            <a:prstGeom prst="rect">
              <a:avLst/>
            </a:prstGeom>
          </p:spPr>
        </p:pic>
        <p:sp>
          <p:nvSpPr>
            <p:cNvPr id="17" name="object 31"/>
            <p:cNvSpPr/>
            <p:nvPr/>
          </p:nvSpPr>
          <p:spPr>
            <a:xfrm>
              <a:off x="2153411" y="2892552"/>
              <a:ext cx="1236345" cy="2577465"/>
            </a:xfrm>
            <a:custGeom>
              <a:avLst/>
              <a:gdLst/>
              <a:ahLst/>
              <a:cxnLst/>
              <a:rect l="l" t="t" r="r" b="b"/>
              <a:pathLst>
                <a:path w="1236345" h="2577465">
                  <a:moveTo>
                    <a:pt x="1234440" y="2577083"/>
                  </a:moveTo>
                  <a:lnTo>
                    <a:pt x="1524" y="2577083"/>
                  </a:lnTo>
                  <a:lnTo>
                    <a:pt x="0" y="2575559"/>
                  </a:lnTo>
                  <a:lnTo>
                    <a:pt x="0" y="1523"/>
                  </a:lnTo>
                  <a:lnTo>
                    <a:pt x="1524" y="0"/>
                  </a:lnTo>
                  <a:lnTo>
                    <a:pt x="1234440" y="0"/>
                  </a:lnTo>
                  <a:lnTo>
                    <a:pt x="1235964" y="1523"/>
                  </a:lnTo>
                  <a:lnTo>
                    <a:pt x="1235964" y="4571"/>
                  </a:lnTo>
                  <a:lnTo>
                    <a:pt x="9144" y="4571"/>
                  </a:lnTo>
                  <a:lnTo>
                    <a:pt x="4572" y="9143"/>
                  </a:lnTo>
                  <a:lnTo>
                    <a:pt x="9144" y="9143"/>
                  </a:lnTo>
                  <a:lnTo>
                    <a:pt x="9144" y="2567939"/>
                  </a:lnTo>
                  <a:lnTo>
                    <a:pt x="4572" y="2567939"/>
                  </a:lnTo>
                  <a:lnTo>
                    <a:pt x="9144" y="2572511"/>
                  </a:lnTo>
                  <a:lnTo>
                    <a:pt x="1235964" y="2572511"/>
                  </a:lnTo>
                  <a:lnTo>
                    <a:pt x="1235964" y="2575559"/>
                  </a:lnTo>
                  <a:lnTo>
                    <a:pt x="1234440" y="2577083"/>
                  </a:lnTo>
                  <a:close/>
                </a:path>
                <a:path w="1236345" h="2577465">
                  <a:moveTo>
                    <a:pt x="9144" y="9143"/>
                  </a:moveTo>
                  <a:lnTo>
                    <a:pt x="4572" y="9143"/>
                  </a:lnTo>
                  <a:lnTo>
                    <a:pt x="9144" y="4571"/>
                  </a:lnTo>
                  <a:lnTo>
                    <a:pt x="9144" y="9143"/>
                  </a:lnTo>
                  <a:close/>
                </a:path>
                <a:path w="1236345" h="2577465">
                  <a:moveTo>
                    <a:pt x="1226819" y="9143"/>
                  </a:moveTo>
                  <a:lnTo>
                    <a:pt x="9144" y="9143"/>
                  </a:lnTo>
                  <a:lnTo>
                    <a:pt x="9144" y="4571"/>
                  </a:lnTo>
                  <a:lnTo>
                    <a:pt x="1226819" y="4571"/>
                  </a:lnTo>
                  <a:lnTo>
                    <a:pt x="1226819" y="9143"/>
                  </a:lnTo>
                  <a:close/>
                </a:path>
                <a:path w="1236345" h="2577465">
                  <a:moveTo>
                    <a:pt x="1226819" y="2572511"/>
                  </a:moveTo>
                  <a:lnTo>
                    <a:pt x="1226819" y="4571"/>
                  </a:lnTo>
                  <a:lnTo>
                    <a:pt x="1231392" y="9143"/>
                  </a:lnTo>
                  <a:lnTo>
                    <a:pt x="1235964" y="9143"/>
                  </a:lnTo>
                  <a:lnTo>
                    <a:pt x="1235964" y="2567939"/>
                  </a:lnTo>
                  <a:lnTo>
                    <a:pt x="1231392" y="2567939"/>
                  </a:lnTo>
                  <a:lnTo>
                    <a:pt x="1226819" y="2572511"/>
                  </a:lnTo>
                  <a:close/>
                </a:path>
                <a:path w="1236345" h="2577465">
                  <a:moveTo>
                    <a:pt x="1235964" y="9143"/>
                  </a:moveTo>
                  <a:lnTo>
                    <a:pt x="1231392" y="9143"/>
                  </a:lnTo>
                  <a:lnTo>
                    <a:pt x="1226819" y="4571"/>
                  </a:lnTo>
                  <a:lnTo>
                    <a:pt x="1235964" y="4571"/>
                  </a:lnTo>
                  <a:lnTo>
                    <a:pt x="1235964" y="9143"/>
                  </a:lnTo>
                  <a:close/>
                </a:path>
                <a:path w="1236345" h="2577465">
                  <a:moveTo>
                    <a:pt x="9144" y="2572511"/>
                  </a:moveTo>
                  <a:lnTo>
                    <a:pt x="4572" y="2567939"/>
                  </a:lnTo>
                  <a:lnTo>
                    <a:pt x="9144" y="2567939"/>
                  </a:lnTo>
                  <a:lnTo>
                    <a:pt x="9144" y="2572511"/>
                  </a:lnTo>
                  <a:close/>
                </a:path>
                <a:path w="1236345" h="2577465">
                  <a:moveTo>
                    <a:pt x="1226819" y="2572511"/>
                  </a:moveTo>
                  <a:lnTo>
                    <a:pt x="9144" y="2572511"/>
                  </a:lnTo>
                  <a:lnTo>
                    <a:pt x="9144" y="2567939"/>
                  </a:lnTo>
                  <a:lnTo>
                    <a:pt x="1226819" y="2567939"/>
                  </a:lnTo>
                  <a:lnTo>
                    <a:pt x="1226819" y="2572511"/>
                  </a:lnTo>
                  <a:close/>
                </a:path>
                <a:path w="1236345" h="2577465">
                  <a:moveTo>
                    <a:pt x="1235964" y="2572511"/>
                  </a:moveTo>
                  <a:lnTo>
                    <a:pt x="1226819" y="2572511"/>
                  </a:lnTo>
                  <a:lnTo>
                    <a:pt x="1231392" y="2567939"/>
                  </a:lnTo>
                  <a:lnTo>
                    <a:pt x="1235964" y="2567939"/>
                  </a:lnTo>
                  <a:lnTo>
                    <a:pt x="1235964" y="25725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8000" y="4136136"/>
              <a:ext cx="251459" cy="228600"/>
            </a:xfrm>
            <a:prstGeom prst="rect">
              <a:avLst/>
            </a:prstGeom>
          </p:spPr>
        </p:pic>
        <p:sp>
          <p:nvSpPr>
            <p:cNvPr id="19" name="object 33"/>
            <p:cNvSpPr/>
            <p:nvPr/>
          </p:nvSpPr>
          <p:spPr>
            <a:xfrm>
              <a:off x="5847588" y="4047756"/>
              <a:ext cx="597535" cy="64135"/>
            </a:xfrm>
            <a:custGeom>
              <a:avLst/>
              <a:gdLst/>
              <a:ahLst/>
              <a:cxnLst/>
              <a:rect l="l" t="t" r="r" b="b"/>
              <a:pathLst>
                <a:path w="597535" h="64135">
                  <a:moveTo>
                    <a:pt x="597408" y="3048"/>
                  </a:moveTo>
                  <a:lnTo>
                    <a:pt x="594360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60960"/>
                  </a:lnTo>
                  <a:lnTo>
                    <a:pt x="3048" y="64008"/>
                  </a:lnTo>
                  <a:lnTo>
                    <a:pt x="594360" y="64008"/>
                  </a:lnTo>
                  <a:lnTo>
                    <a:pt x="597408" y="60960"/>
                  </a:lnTo>
                  <a:lnTo>
                    <a:pt x="597408" y="57912"/>
                  </a:lnTo>
                  <a:lnTo>
                    <a:pt x="597408" y="51816"/>
                  </a:lnTo>
                  <a:lnTo>
                    <a:pt x="597408" y="13716"/>
                  </a:lnTo>
                  <a:lnTo>
                    <a:pt x="597408" y="7620"/>
                  </a:lnTo>
                  <a:lnTo>
                    <a:pt x="597408" y="3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34"/>
            <p:cNvSpPr/>
            <p:nvPr/>
          </p:nvSpPr>
          <p:spPr>
            <a:xfrm>
              <a:off x="4703064" y="3308604"/>
              <a:ext cx="988060" cy="304800"/>
            </a:xfrm>
            <a:custGeom>
              <a:avLst/>
              <a:gdLst/>
              <a:ahLst/>
              <a:cxnLst/>
              <a:rect l="l" t="t" r="r" b="b"/>
              <a:pathLst>
                <a:path w="988060" h="304800">
                  <a:moveTo>
                    <a:pt x="493776" y="304800"/>
                  </a:moveTo>
                  <a:lnTo>
                    <a:pt x="422148" y="303276"/>
                  </a:lnTo>
                  <a:lnTo>
                    <a:pt x="352044" y="298704"/>
                  </a:lnTo>
                  <a:lnTo>
                    <a:pt x="288036" y="291084"/>
                  </a:lnTo>
                  <a:lnTo>
                    <a:pt x="227076" y="281940"/>
                  </a:lnTo>
                  <a:lnTo>
                    <a:pt x="172212" y="268224"/>
                  </a:lnTo>
                  <a:lnTo>
                    <a:pt x="124968" y="254508"/>
                  </a:lnTo>
                  <a:lnTo>
                    <a:pt x="82296" y="237744"/>
                  </a:lnTo>
                  <a:lnTo>
                    <a:pt x="24384" y="199644"/>
                  </a:lnTo>
                  <a:lnTo>
                    <a:pt x="22860" y="199644"/>
                  </a:lnTo>
                  <a:lnTo>
                    <a:pt x="22860" y="198120"/>
                  </a:lnTo>
                  <a:lnTo>
                    <a:pt x="21336" y="198120"/>
                  </a:lnTo>
                  <a:lnTo>
                    <a:pt x="1524" y="155448"/>
                  </a:lnTo>
                  <a:lnTo>
                    <a:pt x="0" y="153924"/>
                  </a:lnTo>
                  <a:lnTo>
                    <a:pt x="0" y="150876"/>
                  </a:lnTo>
                  <a:lnTo>
                    <a:pt x="1524" y="149352"/>
                  </a:lnTo>
                  <a:lnTo>
                    <a:pt x="21336" y="106680"/>
                  </a:lnTo>
                  <a:lnTo>
                    <a:pt x="22860" y="106680"/>
                  </a:lnTo>
                  <a:lnTo>
                    <a:pt x="22860" y="105156"/>
                  </a:lnTo>
                  <a:lnTo>
                    <a:pt x="24384" y="105156"/>
                  </a:lnTo>
                  <a:lnTo>
                    <a:pt x="82296" y="67056"/>
                  </a:lnTo>
                  <a:lnTo>
                    <a:pt x="123444" y="50292"/>
                  </a:lnTo>
                  <a:lnTo>
                    <a:pt x="172212" y="36576"/>
                  </a:lnTo>
                  <a:lnTo>
                    <a:pt x="227076" y="24384"/>
                  </a:lnTo>
                  <a:lnTo>
                    <a:pt x="288036" y="13716"/>
                  </a:lnTo>
                  <a:lnTo>
                    <a:pt x="352044" y="6096"/>
                  </a:lnTo>
                  <a:lnTo>
                    <a:pt x="422148" y="1524"/>
                  </a:lnTo>
                  <a:lnTo>
                    <a:pt x="493776" y="0"/>
                  </a:lnTo>
                  <a:lnTo>
                    <a:pt x="565404" y="1524"/>
                  </a:lnTo>
                  <a:lnTo>
                    <a:pt x="635507" y="6096"/>
                  </a:lnTo>
                  <a:lnTo>
                    <a:pt x="686714" y="12192"/>
                  </a:lnTo>
                  <a:lnTo>
                    <a:pt x="493776" y="12192"/>
                  </a:lnTo>
                  <a:lnTo>
                    <a:pt x="422148" y="13716"/>
                  </a:lnTo>
                  <a:lnTo>
                    <a:pt x="353568" y="18288"/>
                  </a:lnTo>
                  <a:lnTo>
                    <a:pt x="289560" y="25908"/>
                  </a:lnTo>
                  <a:lnTo>
                    <a:pt x="230124" y="36576"/>
                  </a:lnTo>
                  <a:lnTo>
                    <a:pt x="176784" y="48768"/>
                  </a:lnTo>
                  <a:lnTo>
                    <a:pt x="128016" y="62484"/>
                  </a:lnTo>
                  <a:lnTo>
                    <a:pt x="90608" y="77724"/>
                  </a:lnTo>
                  <a:lnTo>
                    <a:pt x="88392" y="77724"/>
                  </a:lnTo>
                  <a:lnTo>
                    <a:pt x="35112" y="112776"/>
                  </a:lnTo>
                  <a:lnTo>
                    <a:pt x="33528" y="112776"/>
                  </a:lnTo>
                  <a:lnTo>
                    <a:pt x="30480" y="115824"/>
                  </a:lnTo>
                  <a:lnTo>
                    <a:pt x="32004" y="115824"/>
                  </a:lnTo>
                  <a:lnTo>
                    <a:pt x="15240" y="149352"/>
                  </a:lnTo>
                  <a:lnTo>
                    <a:pt x="12192" y="149352"/>
                  </a:lnTo>
                  <a:lnTo>
                    <a:pt x="12192" y="155448"/>
                  </a:lnTo>
                  <a:lnTo>
                    <a:pt x="15240" y="155448"/>
                  </a:lnTo>
                  <a:lnTo>
                    <a:pt x="32004" y="188976"/>
                  </a:lnTo>
                  <a:lnTo>
                    <a:pt x="30480" y="188976"/>
                  </a:lnTo>
                  <a:lnTo>
                    <a:pt x="33528" y="192024"/>
                  </a:lnTo>
                  <a:lnTo>
                    <a:pt x="35112" y="192024"/>
                  </a:lnTo>
                  <a:lnTo>
                    <a:pt x="88392" y="227076"/>
                  </a:lnTo>
                  <a:lnTo>
                    <a:pt x="90608" y="227076"/>
                  </a:lnTo>
                  <a:lnTo>
                    <a:pt x="128016" y="242316"/>
                  </a:lnTo>
                  <a:lnTo>
                    <a:pt x="175260" y="256032"/>
                  </a:lnTo>
                  <a:lnTo>
                    <a:pt x="230124" y="268224"/>
                  </a:lnTo>
                  <a:lnTo>
                    <a:pt x="289560" y="278892"/>
                  </a:lnTo>
                  <a:lnTo>
                    <a:pt x="353568" y="286512"/>
                  </a:lnTo>
                  <a:lnTo>
                    <a:pt x="422148" y="291084"/>
                  </a:lnTo>
                  <a:lnTo>
                    <a:pt x="493776" y="292608"/>
                  </a:lnTo>
                  <a:lnTo>
                    <a:pt x="686714" y="292608"/>
                  </a:lnTo>
                  <a:lnTo>
                    <a:pt x="635507" y="298704"/>
                  </a:lnTo>
                  <a:lnTo>
                    <a:pt x="566928" y="303276"/>
                  </a:lnTo>
                  <a:lnTo>
                    <a:pt x="493776" y="304800"/>
                  </a:lnTo>
                  <a:close/>
                </a:path>
                <a:path w="988060" h="304800">
                  <a:moveTo>
                    <a:pt x="900684" y="79248"/>
                  </a:moveTo>
                  <a:lnTo>
                    <a:pt x="859536" y="62484"/>
                  </a:lnTo>
                  <a:lnTo>
                    <a:pt x="812292" y="48768"/>
                  </a:lnTo>
                  <a:lnTo>
                    <a:pt x="757428" y="36576"/>
                  </a:lnTo>
                  <a:lnTo>
                    <a:pt x="697992" y="25908"/>
                  </a:lnTo>
                  <a:lnTo>
                    <a:pt x="633984" y="18288"/>
                  </a:lnTo>
                  <a:lnTo>
                    <a:pt x="565404" y="13716"/>
                  </a:lnTo>
                  <a:lnTo>
                    <a:pt x="493776" y="12192"/>
                  </a:lnTo>
                  <a:lnTo>
                    <a:pt x="686714" y="12192"/>
                  </a:lnTo>
                  <a:lnTo>
                    <a:pt x="760476" y="24384"/>
                  </a:lnTo>
                  <a:lnTo>
                    <a:pt x="815340" y="36576"/>
                  </a:lnTo>
                  <a:lnTo>
                    <a:pt x="862584" y="50292"/>
                  </a:lnTo>
                  <a:lnTo>
                    <a:pt x="905255" y="67056"/>
                  </a:lnTo>
                  <a:lnTo>
                    <a:pt x="921471" y="77724"/>
                  </a:lnTo>
                  <a:lnTo>
                    <a:pt x="899160" y="77724"/>
                  </a:lnTo>
                  <a:lnTo>
                    <a:pt x="900684" y="79248"/>
                  </a:lnTo>
                  <a:close/>
                </a:path>
                <a:path w="988060" h="304800">
                  <a:moveTo>
                    <a:pt x="86868" y="79248"/>
                  </a:moveTo>
                  <a:lnTo>
                    <a:pt x="88392" y="77724"/>
                  </a:lnTo>
                  <a:lnTo>
                    <a:pt x="90608" y="77724"/>
                  </a:lnTo>
                  <a:lnTo>
                    <a:pt x="86868" y="79248"/>
                  </a:lnTo>
                  <a:close/>
                </a:path>
                <a:path w="988060" h="304800">
                  <a:moveTo>
                    <a:pt x="954800" y="114329"/>
                  </a:moveTo>
                  <a:lnTo>
                    <a:pt x="899160" y="77724"/>
                  </a:lnTo>
                  <a:lnTo>
                    <a:pt x="921471" y="77724"/>
                  </a:lnTo>
                  <a:lnTo>
                    <a:pt x="963168" y="105156"/>
                  </a:lnTo>
                  <a:lnTo>
                    <a:pt x="964692" y="105156"/>
                  </a:lnTo>
                  <a:lnTo>
                    <a:pt x="966216" y="106680"/>
                  </a:lnTo>
                  <a:lnTo>
                    <a:pt x="969046" y="112776"/>
                  </a:lnTo>
                  <a:lnTo>
                    <a:pt x="954024" y="112776"/>
                  </a:lnTo>
                  <a:lnTo>
                    <a:pt x="954800" y="114329"/>
                  </a:lnTo>
                  <a:close/>
                </a:path>
                <a:path w="988060" h="304800">
                  <a:moveTo>
                    <a:pt x="30480" y="115824"/>
                  </a:moveTo>
                  <a:lnTo>
                    <a:pt x="33528" y="112776"/>
                  </a:lnTo>
                  <a:lnTo>
                    <a:pt x="32751" y="114329"/>
                  </a:lnTo>
                  <a:lnTo>
                    <a:pt x="30480" y="115824"/>
                  </a:lnTo>
                  <a:close/>
                </a:path>
                <a:path w="988060" h="304800">
                  <a:moveTo>
                    <a:pt x="32751" y="114329"/>
                  </a:moveTo>
                  <a:lnTo>
                    <a:pt x="33528" y="112776"/>
                  </a:lnTo>
                  <a:lnTo>
                    <a:pt x="35112" y="112776"/>
                  </a:lnTo>
                  <a:lnTo>
                    <a:pt x="32751" y="114329"/>
                  </a:lnTo>
                  <a:close/>
                </a:path>
                <a:path w="988060" h="304800">
                  <a:moveTo>
                    <a:pt x="957072" y="115824"/>
                  </a:moveTo>
                  <a:lnTo>
                    <a:pt x="954800" y="114329"/>
                  </a:lnTo>
                  <a:lnTo>
                    <a:pt x="954024" y="112776"/>
                  </a:lnTo>
                  <a:lnTo>
                    <a:pt x="957072" y="115824"/>
                  </a:lnTo>
                  <a:close/>
                </a:path>
                <a:path w="988060" h="304800">
                  <a:moveTo>
                    <a:pt x="970461" y="115824"/>
                  </a:moveTo>
                  <a:lnTo>
                    <a:pt x="957072" y="115824"/>
                  </a:lnTo>
                  <a:lnTo>
                    <a:pt x="954024" y="112776"/>
                  </a:lnTo>
                  <a:lnTo>
                    <a:pt x="969046" y="112776"/>
                  </a:lnTo>
                  <a:lnTo>
                    <a:pt x="970461" y="115824"/>
                  </a:lnTo>
                  <a:close/>
                </a:path>
                <a:path w="988060" h="304800">
                  <a:moveTo>
                    <a:pt x="32004" y="115824"/>
                  </a:moveTo>
                  <a:lnTo>
                    <a:pt x="30480" y="115824"/>
                  </a:lnTo>
                  <a:lnTo>
                    <a:pt x="32751" y="114329"/>
                  </a:lnTo>
                  <a:lnTo>
                    <a:pt x="32004" y="115824"/>
                  </a:lnTo>
                  <a:close/>
                </a:path>
                <a:path w="988060" h="304800">
                  <a:moveTo>
                    <a:pt x="974528" y="153785"/>
                  </a:moveTo>
                  <a:lnTo>
                    <a:pt x="954800" y="114329"/>
                  </a:lnTo>
                  <a:lnTo>
                    <a:pt x="957072" y="115824"/>
                  </a:lnTo>
                  <a:lnTo>
                    <a:pt x="970461" y="115824"/>
                  </a:lnTo>
                  <a:lnTo>
                    <a:pt x="986028" y="149352"/>
                  </a:lnTo>
                  <a:lnTo>
                    <a:pt x="987552" y="150876"/>
                  </a:lnTo>
                  <a:lnTo>
                    <a:pt x="975360" y="150876"/>
                  </a:lnTo>
                  <a:lnTo>
                    <a:pt x="974528" y="153785"/>
                  </a:lnTo>
                  <a:close/>
                </a:path>
                <a:path w="988060" h="304800">
                  <a:moveTo>
                    <a:pt x="12192" y="155448"/>
                  </a:moveTo>
                  <a:lnTo>
                    <a:pt x="12192" y="149352"/>
                  </a:lnTo>
                  <a:lnTo>
                    <a:pt x="13716" y="152400"/>
                  </a:lnTo>
                  <a:lnTo>
                    <a:pt x="12192" y="155448"/>
                  </a:lnTo>
                  <a:close/>
                </a:path>
                <a:path w="988060" h="304800">
                  <a:moveTo>
                    <a:pt x="13716" y="152400"/>
                  </a:moveTo>
                  <a:lnTo>
                    <a:pt x="12192" y="149352"/>
                  </a:lnTo>
                  <a:lnTo>
                    <a:pt x="15240" y="149352"/>
                  </a:lnTo>
                  <a:lnTo>
                    <a:pt x="13716" y="152400"/>
                  </a:lnTo>
                  <a:close/>
                </a:path>
                <a:path w="988060" h="304800">
                  <a:moveTo>
                    <a:pt x="975360" y="155448"/>
                  </a:moveTo>
                  <a:lnTo>
                    <a:pt x="974528" y="153785"/>
                  </a:lnTo>
                  <a:lnTo>
                    <a:pt x="975360" y="150876"/>
                  </a:lnTo>
                  <a:lnTo>
                    <a:pt x="975360" y="155448"/>
                  </a:lnTo>
                  <a:close/>
                </a:path>
                <a:path w="988060" h="304800">
                  <a:moveTo>
                    <a:pt x="987116" y="155448"/>
                  </a:moveTo>
                  <a:lnTo>
                    <a:pt x="975360" y="155448"/>
                  </a:lnTo>
                  <a:lnTo>
                    <a:pt x="975360" y="150876"/>
                  </a:lnTo>
                  <a:lnTo>
                    <a:pt x="987552" y="150876"/>
                  </a:lnTo>
                  <a:lnTo>
                    <a:pt x="987552" y="153924"/>
                  </a:lnTo>
                  <a:lnTo>
                    <a:pt x="987116" y="155448"/>
                  </a:lnTo>
                  <a:close/>
                </a:path>
                <a:path w="988060" h="304800">
                  <a:moveTo>
                    <a:pt x="15240" y="155448"/>
                  </a:moveTo>
                  <a:lnTo>
                    <a:pt x="12192" y="155448"/>
                  </a:lnTo>
                  <a:lnTo>
                    <a:pt x="13716" y="152400"/>
                  </a:lnTo>
                  <a:lnTo>
                    <a:pt x="15240" y="155448"/>
                  </a:lnTo>
                  <a:close/>
                </a:path>
                <a:path w="988060" h="304800">
                  <a:moveTo>
                    <a:pt x="969873" y="170078"/>
                  </a:moveTo>
                  <a:lnTo>
                    <a:pt x="974528" y="153785"/>
                  </a:lnTo>
                  <a:lnTo>
                    <a:pt x="975360" y="155448"/>
                  </a:lnTo>
                  <a:lnTo>
                    <a:pt x="987116" y="155448"/>
                  </a:lnTo>
                  <a:lnTo>
                    <a:pt x="983197" y="169164"/>
                  </a:lnTo>
                  <a:lnTo>
                    <a:pt x="970788" y="169164"/>
                  </a:lnTo>
                  <a:lnTo>
                    <a:pt x="969873" y="170078"/>
                  </a:lnTo>
                  <a:close/>
                </a:path>
                <a:path w="988060" h="304800">
                  <a:moveTo>
                    <a:pt x="969264" y="172212"/>
                  </a:moveTo>
                  <a:lnTo>
                    <a:pt x="969873" y="170078"/>
                  </a:lnTo>
                  <a:lnTo>
                    <a:pt x="970788" y="169164"/>
                  </a:lnTo>
                  <a:lnTo>
                    <a:pt x="969264" y="172212"/>
                  </a:lnTo>
                  <a:close/>
                </a:path>
                <a:path w="988060" h="304800">
                  <a:moveTo>
                    <a:pt x="982326" y="172212"/>
                  </a:moveTo>
                  <a:lnTo>
                    <a:pt x="969264" y="172212"/>
                  </a:lnTo>
                  <a:lnTo>
                    <a:pt x="970788" y="169164"/>
                  </a:lnTo>
                  <a:lnTo>
                    <a:pt x="983197" y="169164"/>
                  </a:lnTo>
                  <a:lnTo>
                    <a:pt x="982326" y="172212"/>
                  </a:lnTo>
                  <a:close/>
                </a:path>
                <a:path w="988060" h="304800">
                  <a:moveTo>
                    <a:pt x="686714" y="292608"/>
                  </a:moveTo>
                  <a:lnTo>
                    <a:pt x="493776" y="292608"/>
                  </a:lnTo>
                  <a:lnTo>
                    <a:pt x="565404" y="291084"/>
                  </a:lnTo>
                  <a:lnTo>
                    <a:pt x="633984" y="286512"/>
                  </a:lnTo>
                  <a:lnTo>
                    <a:pt x="697992" y="278892"/>
                  </a:lnTo>
                  <a:lnTo>
                    <a:pt x="757428" y="268224"/>
                  </a:lnTo>
                  <a:lnTo>
                    <a:pt x="812292" y="256032"/>
                  </a:lnTo>
                  <a:lnTo>
                    <a:pt x="858012" y="242316"/>
                  </a:lnTo>
                  <a:lnTo>
                    <a:pt x="932688" y="208788"/>
                  </a:lnTo>
                  <a:lnTo>
                    <a:pt x="931164" y="208788"/>
                  </a:lnTo>
                  <a:lnTo>
                    <a:pt x="969873" y="170078"/>
                  </a:lnTo>
                  <a:lnTo>
                    <a:pt x="969264" y="172212"/>
                  </a:lnTo>
                  <a:lnTo>
                    <a:pt x="982326" y="172212"/>
                  </a:lnTo>
                  <a:lnTo>
                    <a:pt x="981456" y="175260"/>
                  </a:lnTo>
                  <a:lnTo>
                    <a:pt x="981456" y="178308"/>
                  </a:lnTo>
                  <a:lnTo>
                    <a:pt x="979932" y="178308"/>
                  </a:lnTo>
                  <a:lnTo>
                    <a:pt x="940308" y="217932"/>
                  </a:lnTo>
                  <a:lnTo>
                    <a:pt x="940308" y="219456"/>
                  </a:lnTo>
                  <a:lnTo>
                    <a:pt x="938784" y="219456"/>
                  </a:lnTo>
                  <a:lnTo>
                    <a:pt x="864108" y="254508"/>
                  </a:lnTo>
                  <a:lnTo>
                    <a:pt x="815340" y="268224"/>
                  </a:lnTo>
                  <a:lnTo>
                    <a:pt x="760476" y="280416"/>
                  </a:lnTo>
                  <a:lnTo>
                    <a:pt x="699516" y="291084"/>
                  </a:lnTo>
                  <a:lnTo>
                    <a:pt x="686714" y="292608"/>
                  </a:lnTo>
                  <a:close/>
                </a:path>
                <a:path w="988060" h="304800">
                  <a:moveTo>
                    <a:pt x="33528" y="192024"/>
                  </a:moveTo>
                  <a:lnTo>
                    <a:pt x="30480" y="188976"/>
                  </a:lnTo>
                  <a:lnTo>
                    <a:pt x="32751" y="190470"/>
                  </a:lnTo>
                  <a:lnTo>
                    <a:pt x="33528" y="192024"/>
                  </a:lnTo>
                  <a:close/>
                </a:path>
                <a:path w="988060" h="304800">
                  <a:moveTo>
                    <a:pt x="32751" y="190470"/>
                  </a:moveTo>
                  <a:lnTo>
                    <a:pt x="30480" y="188976"/>
                  </a:lnTo>
                  <a:lnTo>
                    <a:pt x="32004" y="188976"/>
                  </a:lnTo>
                  <a:lnTo>
                    <a:pt x="32751" y="190470"/>
                  </a:lnTo>
                  <a:close/>
                </a:path>
                <a:path w="988060" h="304800">
                  <a:moveTo>
                    <a:pt x="35112" y="192024"/>
                  </a:moveTo>
                  <a:lnTo>
                    <a:pt x="33528" y="192024"/>
                  </a:lnTo>
                  <a:lnTo>
                    <a:pt x="32751" y="190470"/>
                  </a:lnTo>
                  <a:lnTo>
                    <a:pt x="35112" y="192024"/>
                  </a:lnTo>
                  <a:close/>
                </a:path>
                <a:path w="988060" h="304800">
                  <a:moveTo>
                    <a:pt x="90608" y="227076"/>
                  </a:moveTo>
                  <a:lnTo>
                    <a:pt x="88392" y="227076"/>
                  </a:lnTo>
                  <a:lnTo>
                    <a:pt x="86868" y="225552"/>
                  </a:lnTo>
                  <a:lnTo>
                    <a:pt x="90608" y="227076"/>
                  </a:lnTo>
                  <a:close/>
                </a:path>
              </a:pathLst>
            </a:custGeom>
            <a:solidFill>
              <a:srgbClr val="6E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6591" y="5452872"/>
              <a:ext cx="6062472" cy="373380"/>
            </a:xfrm>
            <a:prstGeom prst="rect">
              <a:avLst/>
            </a:prstGeom>
          </p:spPr>
        </p:pic>
      </p:grpSp>
      <p:sp>
        <p:nvSpPr>
          <p:cNvPr id="22" name="Subtitle 2"/>
          <p:cNvSpPr txBox="1">
            <a:spLocks/>
          </p:cNvSpPr>
          <p:nvPr/>
        </p:nvSpPr>
        <p:spPr>
          <a:xfrm>
            <a:off x="375385" y="644893"/>
            <a:ext cx="11213432" cy="5068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Citizen/Resident to Set Location on </a:t>
            </a:r>
            <a:r>
              <a:rPr lang="en-US" sz="3200" b="1" dirty="0" err="1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Swachhata</a:t>
            </a: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App</a:t>
            </a:r>
            <a:endParaRPr lang="en-IN" sz="3200" b="1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597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59" y="1049154"/>
            <a:ext cx="3570342" cy="52065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41" y="1049153"/>
            <a:ext cx="3151291" cy="52065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372" y="1039527"/>
            <a:ext cx="3462909" cy="521618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849259" y="500514"/>
            <a:ext cx="10393048" cy="712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</a:t>
            </a: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Post a Complaint and Choosing Category</a:t>
            </a:r>
            <a:endParaRPr lang="en-IN" sz="3200" b="1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0008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987554"/>
              </p:ext>
            </p:extLst>
          </p:nvPr>
        </p:nvGraphicFramePr>
        <p:xfrm>
          <a:off x="842913" y="775797"/>
          <a:ext cx="10469250" cy="54201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6732">
                  <a:extLst>
                    <a:ext uri="{9D8B030D-6E8A-4147-A177-3AD203B41FA5}">
                      <a16:colId xmlns:a16="http://schemas.microsoft.com/office/drawing/2014/main" val="1168527008"/>
                    </a:ext>
                  </a:extLst>
                </a:gridCol>
                <a:gridCol w="6190903">
                  <a:extLst>
                    <a:ext uri="{9D8B030D-6E8A-4147-A177-3AD203B41FA5}">
                      <a16:colId xmlns:a16="http://schemas.microsoft.com/office/drawing/2014/main" val="499320822"/>
                    </a:ext>
                  </a:extLst>
                </a:gridCol>
                <a:gridCol w="3491615">
                  <a:extLst>
                    <a:ext uri="{9D8B030D-6E8A-4147-A177-3AD203B41FA5}">
                      <a16:colId xmlns:a16="http://schemas.microsoft.com/office/drawing/2014/main" val="1597431977"/>
                    </a:ext>
                  </a:extLst>
                </a:gridCol>
              </a:tblGrid>
              <a:tr h="468492">
                <a:tc>
                  <a:txBody>
                    <a:bodyPr/>
                    <a:lstStyle/>
                    <a:p>
                      <a:pPr marL="154940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lang="en-IN" sz="2400" b="1" spc="-20" dirty="0" err="1" smtClean="0">
                          <a:latin typeface="Calibri"/>
                          <a:cs typeface="Calibri"/>
                        </a:rPr>
                        <a:t>S.No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lang="en-IN" sz="2400" b="1" dirty="0" err="1" smtClean="0">
                          <a:latin typeface="Calibri"/>
                          <a:cs typeface="Calibri"/>
                        </a:rPr>
                        <a:t>Swachhata</a:t>
                      </a:r>
                      <a:r>
                        <a:rPr lang="en-IN" sz="2400" b="1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b="1" dirty="0" smtClean="0">
                          <a:latin typeface="Calibri"/>
                          <a:cs typeface="Calibri"/>
                        </a:rPr>
                        <a:t>Complaint</a:t>
                      </a:r>
                      <a:r>
                        <a:rPr lang="en-IN" sz="2400" b="1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b="1" spc="-10" dirty="0" smtClean="0">
                          <a:latin typeface="Calibri"/>
                          <a:cs typeface="Calibri"/>
                        </a:rPr>
                        <a:t>Category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lang="en-IN" sz="2400" b="1" dirty="0" smtClean="0">
                          <a:latin typeface="Calibri"/>
                          <a:cs typeface="Calibri"/>
                        </a:rPr>
                        <a:t>Service</a:t>
                      </a:r>
                      <a:r>
                        <a:rPr lang="en-IN" sz="2400" b="1" spc="-5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b="1" dirty="0" smtClean="0">
                          <a:latin typeface="Calibri"/>
                          <a:cs typeface="Calibri"/>
                        </a:rPr>
                        <a:t>Level</a:t>
                      </a:r>
                      <a:r>
                        <a:rPr lang="en-IN" sz="2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b="1" spc="-10" dirty="0" smtClean="0">
                          <a:latin typeface="Calibri"/>
                          <a:cs typeface="Calibri"/>
                        </a:rPr>
                        <a:t>Agreement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007892"/>
                  </a:ext>
                </a:extLst>
              </a:tr>
              <a:tr h="468492">
                <a:tc>
                  <a:txBody>
                    <a:bodyPr/>
                    <a:lstStyle/>
                    <a:p>
                      <a:pPr marL="188595" algn="ctr">
                        <a:lnSpc>
                          <a:spcPct val="150000"/>
                        </a:lnSpc>
                        <a:spcBef>
                          <a:spcPts val="110"/>
                        </a:spcBef>
                      </a:pPr>
                      <a:r>
                        <a:rPr sz="19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2410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  <a:spcBef>
                          <a:spcPts val="110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Removal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Dead</a:t>
                      </a:r>
                      <a:r>
                        <a:rPr sz="1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Animals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410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  <a:spcBef>
                          <a:spcPts val="110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48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410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23285"/>
                  </a:ext>
                </a:extLst>
              </a:tr>
              <a:tr h="487341">
                <a:tc>
                  <a:txBody>
                    <a:bodyPr/>
                    <a:lstStyle/>
                    <a:p>
                      <a:pPr marL="18986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2</a:t>
                      </a: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Dustbin</a:t>
                      </a:r>
                      <a:r>
                        <a:rPr sz="1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cleaned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2884419"/>
                  </a:ext>
                </a:extLst>
              </a:tr>
              <a:tr h="484649">
                <a:tc>
                  <a:txBody>
                    <a:bodyPr/>
                    <a:lstStyle/>
                    <a:p>
                      <a:pPr marL="189865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3</a:t>
                      </a: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Garbage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dump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67000"/>
                  </a:ext>
                </a:extLst>
              </a:tr>
              <a:tr h="487341">
                <a:tc>
                  <a:txBody>
                    <a:bodyPr/>
                    <a:lstStyle/>
                    <a:p>
                      <a:pPr marL="18986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4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Garbage</a:t>
                      </a:r>
                      <a:r>
                        <a:rPr sz="1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vehicle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arrived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805018"/>
                  </a:ext>
                </a:extLst>
              </a:tr>
              <a:tr h="484649">
                <a:tc>
                  <a:txBody>
                    <a:bodyPr/>
                    <a:lstStyle/>
                    <a:p>
                      <a:pPr marL="18986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5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Sweeping</a:t>
                      </a:r>
                      <a:r>
                        <a:rPr sz="1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done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543189"/>
                  </a:ext>
                </a:extLst>
              </a:tr>
              <a:tr h="487341">
                <a:tc>
                  <a:txBody>
                    <a:bodyPr/>
                    <a:lstStyle/>
                    <a:p>
                      <a:pPr marL="18986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6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Electricity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Toilet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113255"/>
                  </a:ext>
                </a:extLst>
              </a:tr>
              <a:tr h="480610">
                <a:tc>
                  <a:txBody>
                    <a:bodyPr/>
                    <a:lstStyle/>
                    <a:p>
                      <a:pPr marL="18986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7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Water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Supply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Toilet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43901"/>
                  </a:ext>
                </a:extLst>
              </a:tr>
              <a:tr h="487341">
                <a:tc>
                  <a:txBody>
                    <a:bodyPr/>
                    <a:lstStyle/>
                    <a:p>
                      <a:pPr marL="18986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8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Blocked</a:t>
                      </a:r>
                      <a:r>
                        <a:rPr sz="1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Toilet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743072"/>
                  </a:ext>
                </a:extLst>
              </a:tr>
              <a:tr h="484649">
                <a:tc>
                  <a:txBody>
                    <a:bodyPr/>
                    <a:lstStyle/>
                    <a:p>
                      <a:pPr marL="18986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9</a:t>
                      </a: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Uncleaned</a:t>
                      </a:r>
                      <a:r>
                        <a:rPr sz="1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Toilet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304926"/>
                  </a:ext>
                </a:extLst>
              </a:tr>
              <a:tr h="487341">
                <a:tc>
                  <a:txBody>
                    <a:bodyPr/>
                    <a:lstStyle/>
                    <a:p>
                      <a:pPr marL="15494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10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Manholes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Drains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175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64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7588409"/>
              </p:ext>
            </p:extLst>
          </p:nvPr>
        </p:nvGraphicFramePr>
        <p:xfrm>
          <a:off x="767499" y="766370"/>
          <a:ext cx="10620080" cy="51819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8066">
                  <a:extLst>
                    <a:ext uri="{9D8B030D-6E8A-4147-A177-3AD203B41FA5}">
                      <a16:colId xmlns:a16="http://schemas.microsoft.com/office/drawing/2014/main" val="1256626021"/>
                    </a:ext>
                  </a:extLst>
                </a:gridCol>
                <a:gridCol w="6280095">
                  <a:extLst>
                    <a:ext uri="{9D8B030D-6E8A-4147-A177-3AD203B41FA5}">
                      <a16:colId xmlns:a16="http://schemas.microsoft.com/office/drawing/2014/main" val="887143362"/>
                    </a:ext>
                  </a:extLst>
                </a:gridCol>
                <a:gridCol w="3541919">
                  <a:extLst>
                    <a:ext uri="{9D8B030D-6E8A-4147-A177-3AD203B41FA5}">
                      <a16:colId xmlns:a16="http://schemas.microsoft.com/office/drawing/2014/main" val="4118984437"/>
                    </a:ext>
                  </a:extLst>
                </a:gridCol>
              </a:tblGrid>
              <a:tr h="472159">
                <a:tc>
                  <a:txBody>
                    <a:bodyPr/>
                    <a:lstStyle/>
                    <a:p>
                      <a:pPr marL="15494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lang="en-IN" sz="2400" b="1" spc="-20" dirty="0" err="1" smtClean="0">
                          <a:latin typeface="Calibri"/>
                          <a:cs typeface="Calibri"/>
                        </a:rPr>
                        <a:t>S.No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lang="en-IN" sz="2400" b="1" dirty="0" err="1" smtClean="0">
                          <a:latin typeface="Calibri"/>
                          <a:cs typeface="Calibri"/>
                        </a:rPr>
                        <a:t>Swachhata</a:t>
                      </a:r>
                      <a:r>
                        <a:rPr lang="en-IN" sz="2400" b="1" spc="-4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b="1" dirty="0" smtClean="0">
                          <a:latin typeface="Calibri"/>
                          <a:cs typeface="Calibri"/>
                        </a:rPr>
                        <a:t>Complaint</a:t>
                      </a:r>
                      <a:r>
                        <a:rPr lang="en-IN" sz="2400" b="1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b="1" spc="-10" dirty="0" smtClean="0">
                          <a:latin typeface="Calibri"/>
                          <a:cs typeface="Calibri"/>
                        </a:rPr>
                        <a:t>Category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lang="en-IN" sz="2400" b="1" dirty="0" smtClean="0">
                          <a:latin typeface="Calibri"/>
                          <a:cs typeface="Calibri"/>
                        </a:rPr>
                        <a:t>Service</a:t>
                      </a:r>
                      <a:r>
                        <a:rPr lang="en-IN" sz="2400" b="1" spc="-5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b="1" dirty="0" smtClean="0">
                          <a:latin typeface="Calibri"/>
                          <a:cs typeface="Calibri"/>
                        </a:rPr>
                        <a:t>Level</a:t>
                      </a:r>
                      <a:r>
                        <a:rPr lang="en-IN" sz="2400" b="1" spc="-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b="1" spc="-10" dirty="0" smtClean="0">
                          <a:latin typeface="Calibri"/>
                          <a:cs typeface="Calibri"/>
                        </a:rPr>
                        <a:t>Agreement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587249"/>
                  </a:ext>
                </a:extLst>
              </a:tr>
              <a:tr h="472159">
                <a:tc>
                  <a:txBody>
                    <a:bodyPr/>
                    <a:lstStyle/>
                    <a:p>
                      <a:pPr marL="154940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11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Overflow</a:t>
                      </a:r>
                      <a:r>
                        <a:rPr sz="1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Sewerage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Storm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Water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422442"/>
                  </a:ext>
                </a:extLst>
              </a:tr>
              <a:tr h="474782">
                <a:tc>
                  <a:txBody>
                    <a:bodyPr/>
                    <a:lstStyle/>
                    <a:p>
                      <a:pPr marL="154940" algn="ctr">
                        <a:lnSpc>
                          <a:spcPct val="150000"/>
                        </a:lnSpc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12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Stagnant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Water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Road/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area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724084"/>
                  </a:ext>
                </a:extLst>
              </a:tr>
              <a:tr h="468224">
                <a:tc>
                  <a:txBody>
                    <a:bodyPr/>
                    <a:lstStyle/>
                    <a:p>
                      <a:pPr marL="15494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13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Improper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Disposal</a:t>
                      </a:r>
                      <a:r>
                        <a:rPr sz="1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Fecal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waste/Septage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250339"/>
                  </a:ext>
                </a:extLst>
              </a:tr>
              <a:tr h="474782">
                <a:tc>
                  <a:txBody>
                    <a:bodyPr/>
                    <a:lstStyle/>
                    <a:p>
                      <a:pPr marL="154940" algn="ctr">
                        <a:lnSpc>
                          <a:spcPct val="150000"/>
                        </a:lnSpc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14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Removal</a:t>
                      </a:r>
                      <a:r>
                        <a:rPr sz="1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Debris/Construction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Material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885598"/>
                  </a:ext>
                </a:extLst>
              </a:tr>
              <a:tr h="468224">
                <a:tc>
                  <a:txBody>
                    <a:bodyPr/>
                    <a:lstStyle/>
                    <a:p>
                      <a:pPr marL="154940" algn="ctr">
                        <a:lnSpc>
                          <a:spcPct val="150000"/>
                        </a:lnSpc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15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Burning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garbage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space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678582"/>
                  </a:ext>
                </a:extLst>
              </a:tr>
              <a:tr h="474782">
                <a:tc>
                  <a:txBody>
                    <a:bodyPr/>
                    <a:lstStyle/>
                    <a:p>
                      <a:pPr marL="154940" algn="ctr">
                        <a:lnSpc>
                          <a:spcPct val="150000"/>
                        </a:lnSpc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16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Defecation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070362"/>
                  </a:ext>
                </a:extLst>
              </a:tr>
              <a:tr h="472159">
                <a:tc>
                  <a:txBody>
                    <a:bodyPr/>
                    <a:lstStyle/>
                    <a:p>
                      <a:pPr marL="170180" algn="ctr">
                        <a:lnSpc>
                          <a:spcPct val="150000"/>
                        </a:lnSpc>
                        <a:spcBef>
                          <a:spcPts val="145"/>
                        </a:spcBef>
                      </a:pPr>
                      <a:r>
                        <a:rPr sz="1900" spc="-25" dirty="0">
                          <a:latin typeface="Arial"/>
                          <a:cs typeface="Arial"/>
                        </a:rPr>
                        <a:t>17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31775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Overflow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Septic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Tanks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hours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396325"/>
                  </a:ext>
                </a:extLst>
              </a:tr>
              <a:tr h="468224">
                <a:tc>
                  <a:txBody>
                    <a:bodyPr/>
                    <a:lstStyle/>
                    <a:p>
                      <a:pPr marL="14922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spc="-25" dirty="0">
                          <a:latin typeface="Arial"/>
                          <a:cs typeface="Arial"/>
                        </a:rPr>
                        <a:t>18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Yellow</a:t>
                      </a:r>
                      <a:r>
                        <a:rPr sz="1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Spot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(public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urination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spot)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week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1364978"/>
                  </a:ext>
                </a:extLst>
              </a:tr>
              <a:tr h="468224">
                <a:tc>
                  <a:txBody>
                    <a:bodyPr/>
                    <a:lstStyle/>
                    <a:p>
                      <a:pPr marL="16256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19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Cleanliness</a:t>
                      </a:r>
                      <a:r>
                        <a:rPr sz="1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Target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Unit</a:t>
                      </a:r>
                      <a:r>
                        <a:rPr sz="19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(Dirty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Spot)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-</a:t>
                      </a: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457043"/>
                  </a:ext>
                </a:extLst>
              </a:tr>
              <a:tr h="468224">
                <a:tc>
                  <a:txBody>
                    <a:bodyPr/>
                    <a:lstStyle/>
                    <a:p>
                      <a:pPr marL="162560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20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100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Unsafe</a:t>
                      </a:r>
                      <a:r>
                        <a:rPr sz="1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Manhole</a:t>
                      </a:r>
                      <a:r>
                        <a:rPr sz="1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20" dirty="0">
                          <a:latin typeface="Calibri"/>
                          <a:cs typeface="Calibri"/>
                        </a:rPr>
                        <a:t>Entry</a:t>
                      </a:r>
                      <a:endParaRPr sz="1900" dirty="0">
                        <a:latin typeface="Calibri"/>
                        <a:cs typeface="Calibri"/>
                      </a:endParaRPr>
                    </a:p>
                  </a:txBody>
                  <a:tcPr marL="0" marR="0" marT="2191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50000"/>
                        </a:lnSpc>
                        <a:spcBef>
                          <a:spcPts val="13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-</a:t>
                      </a:r>
                    </a:p>
                  </a:txBody>
                  <a:tcPr marL="0" marR="0" marT="29584" marB="0">
                    <a:lnL w="6350">
                      <a:solidFill>
                        <a:srgbClr val="C8C8C8"/>
                      </a:solidFill>
                      <a:prstDash val="solid"/>
                    </a:lnL>
                    <a:lnR w="6350">
                      <a:solidFill>
                        <a:srgbClr val="C8C8C8"/>
                      </a:solidFill>
                      <a:prstDash val="solid"/>
                    </a:lnR>
                    <a:lnT w="6350">
                      <a:solidFill>
                        <a:srgbClr val="C8C8C8"/>
                      </a:solidFill>
                      <a:prstDash val="solid"/>
                    </a:lnT>
                    <a:lnB w="6350">
                      <a:solidFill>
                        <a:srgbClr val="C8C8C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919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76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9867" y="1574797"/>
            <a:ext cx="7535333" cy="1515533"/>
          </a:xfrm>
        </p:spPr>
        <p:txBody>
          <a:bodyPr/>
          <a:lstStyle/>
          <a:p>
            <a:r>
              <a:rPr lang="en-US" dirty="0" smtClean="0"/>
              <a:t>SWACHH CITY PORTAL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699" y="3431354"/>
            <a:ext cx="6624558" cy="2535810"/>
          </a:xfrm>
        </p:spPr>
        <p:txBody>
          <a:bodyPr>
            <a:noAutofit/>
          </a:bodyPr>
          <a:lstStyle/>
          <a:p>
            <a:r>
              <a:rPr lang="en-US" sz="4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Used by </a:t>
            </a:r>
            <a:r>
              <a:rPr lang="en-US" sz="4000" dirty="0" smtClean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 ULB Admin to Assign &amp; Monitor the Received Complaint till Resolution.</a:t>
            </a:r>
            <a:endParaRPr lang="en-IN" sz="400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0194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59561"/>
            <a:ext cx="9601196" cy="1303867"/>
          </a:xfrm>
        </p:spPr>
        <p:txBody>
          <a:bodyPr/>
          <a:lstStyle/>
          <a:p>
            <a:r>
              <a:rPr lang="en-US" b="1" dirty="0" err="1" smtClean="0"/>
              <a:t>Swachh</a:t>
            </a:r>
            <a:r>
              <a:rPr lang="en-US" b="1" dirty="0" smtClean="0"/>
              <a:t> City Homepage</a:t>
            </a:r>
            <a:endParaRPr lang="en-IN" b="1" dirty="0"/>
          </a:p>
        </p:txBody>
      </p:sp>
      <p:pic>
        <p:nvPicPr>
          <p:cNvPr id="5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8953" y="1507786"/>
            <a:ext cx="10311319" cy="456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1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59561"/>
            <a:ext cx="9601196" cy="1303867"/>
          </a:xfrm>
        </p:spPr>
        <p:txBody>
          <a:bodyPr/>
          <a:lstStyle/>
          <a:p>
            <a:r>
              <a:rPr lang="en-US" b="1" dirty="0" err="1" smtClean="0"/>
              <a:t>Swachh</a:t>
            </a:r>
            <a:r>
              <a:rPr lang="en-US" b="1" dirty="0" smtClean="0"/>
              <a:t> City Login Page</a:t>
            </a:r>
            <a:endParaRPr lang="en-IN" b="1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422400"/>
            <a:ext cx="10515600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1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59561"/>
            <a:ext cx="9601196" cy="1303867"/>
          </a:xfrm>
        </p:spPr>
        <p:txBody>
          <a:bodyPr/>
          <a:lstStyle/>
          <a:p>
            <a:r>
              <a:rPr lang="en-US" b="1" dirty="0" err="1" smtClean="0"/>
              <a:t>Swachh</a:t>
            </a:r>
            <a:r>
              <a:rPr lang="en-US" b="1" dirty="0" smtClean="0"/>
              <a:t> City Dashboard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50" y="1429079"/>
            <a:ext cx="10376034" cy="47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59561"/>
            <a:ext cx="9601196" cy="1303867"/>
          </a:xfrm>
        </p:spPr>
        <p:txBody>
          <a:bodyPr/>
          <a:lstStyle/>
          <a:p>
            <a:r>
              <a:rPr lang="en-US" b="1" dirty="0" err="1" smtClean="0"/>
              <a:t>Swachh</a:t>
            </a:r>
            <a:r>
              <a:rPr lang="en-US" b="1" dirty="0" smtClean="0"/>
              <a:t> City Complaints Tab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24" y="1429079"/>
            <a:ext cx="10472287" cy="47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0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59561"/>
            <a:ext cx="9601196" cy="1303867"/>
          </a:xfrm>
        </p:spPr>
        <p:txBody>
          <a:bodyPr/>
          <a:lstStyle/>
          <a:p>
            <a:r>
              <a:rPr lang="en-US" b="1" dirty="0" smtClean="0"/>
              <a:t>View the Complaint by the ULB Admin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827773" y="1405288"/>
            <a:ext cx="10607040" cy="473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773" y="359561"/>
            <a:ext cx="10607039" cy="130386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Assigning the Complaint by the ULB Admin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0"/>
          <a:stretch/>
        </p:blipFill>
        <p:spPr>
          <a:xfrm>
            <a:off x="741145" y="1318662"/>
            <a:ext cx="10616666" cy="48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0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574797"/>
            <a:ext cx="6815669" cy="1515533"/>
          </a:xfrm>
        </p:spPr>
        <p:txBody>
          <a:bodyPr/>
          <a:lstStyle/>
          <a:p>
            <a:r>
              <a:rPr lang="en-US" dirty="0" smtClean="0"/>
              <a:t>SBM ENGINEER APP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7" y="3431353"/>
            <a:ext cx="6815669" cy="1913644"/>
          </a:xfrm>
        </p:spPr>
        <p:txBody>
          <a:bodyPr>
            <a:noAutofit/>
          </a:bodyPr>
          <a:lstStyle/>
          <a:p>
            <a:r>
              <a:rPr lang="en-US" sz="4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Used by </a:t>
            </a:r>
            <a:r>
              <a:rPr lang="en-US" sz="4000" dirty="0" smtClean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 Sanitation Staff/DEOs </a:t>
            </a:r>
            <a:r>
              <a:rPr lang="en-US" sz="4000" dirty="0" err="1" smtClean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etc</a:t>
            </a:r>
            <a:r>
              <a:rPr lang="en-US" sz="4000" dirty="0" smtClean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of the ULB to Resolve the Complaint</a:t>
            </a:r>
            <a:endParaRPr lang="en-IN" sz="400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745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577516" y="508425"/>
            <a:ext cx="11059427" cy="479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Concerned Staff of the ULB to Download SBM Engineer App and Login Using OTP</a:t>
            </a:r>
            <a:endParaRPr lang="en-IN" sz="3200" b="1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03"/>
          <a:stretch/>
        </p:blipFill>
        <p:spPr>
          <a:xfrm>
            <a:off x="817483" y="1617045"/>
            <a:ext cx="2379044" cy="45046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18"/>
          <a:stretch/>
        </p:blipFill>
        <p:spPr>
          <a:xfrm>
            <a:off x="3196528" y="1607419"/>
            <a:ext cx="2685448" cy="44564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75"/>
          <a:stretch/>
        </p:blipFill>
        <p:spPr>
          <a:xfrm>
            <a:off x="5881976" y="1592980"/>
            <a:ext cx="3010829" cy="4514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09"/>
          <a:stretch/>
        </p:blipFill>
        <p:spPr>
          <a:xfrm>
            <a:off x="8892806" y="1592980"/>
            <a:ext cx="2455380" cy="442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4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577516" y="508425"/>
            <a:ext cx="11059427" cy="479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Assigned complaint will pop-up in the Assigned tab open and put the complaint on the job </a:t>
            </a:r>
            <a:endParaRPr lang="en-IN" sz="3200" b="1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077364" y="1597793"/>
            <a:ext cx="6658804" cy="4605689"/>
            <a:chOff x="855983" y="1592980"/>
            <a:chExt cx="6658804" cy="460568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29" b="12794"/>
            <a:stretch/>
          </p:blipFill>
          <p:spPr>
            <a:xfrm>
              <a:off x="855983" y="1592980"/>
              <a:ext cx="3282880" cy="460568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225" b="11669"/>
            <a:stretch/>
          </p:blipFill>
          <p:spPr>
            <a:xfrm>
              <a:off x="4138863" y="1592980"/>
              <a:ext cx="3375924" cy="4442060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21"/>
          <a:stretch/>
        </p:blipFill>
        <p:spPr>
          <a:xfrm>
            <a:off x="7736168" y="1597793"/>
            <a:ext cx="3378468" cy="444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5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577516" y="508425"/>
            <a:ext cx="11059427" cy="479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Resolve the complaint which was put on “On The Job”  </a:t>
            </a:r>
            <a:endParaRPr lang="en-IN" sz="3200" b="1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7" b="15464"/>
          <a:stretch/>
        </p:blipFill>
        <p:spPr>
          <a:xfrm>
            <a:off x="904704" y="1138934"/>
            <a:ext cx="3337089" cy="50639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8"/>
          <a:stretch/>
        </p:blipFill>
        <p:spPr>
          <a:xfrm>
            <a:off x="4241793" y="1138934"/>
            <a:ext cx="3494375" cy="50639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" b="42105"/>
          <a:stretch/>
        </p:blipFill>
        <p:spPr>
          <a:xfrm>
            <a:off x="7736169" y="1138933"/>
            <a:ext cx="3412504" cy="506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577516" y="508425"/>
            <a:ext cx="11059427" cy="479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After Resolving the Complaint it will pop up in the Resolved Tab.</a:t>
            </a:r>
            <a:endParaRPr lang="en-IN" sz="3200" b="1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9"/>
          <a:stretch/>
        </p:blipFill>
        <p:spPr>
          <a:xfrm>
            <a:off x="1375746" y="1523306"/>
            <a:ext cx="5117711" cy="44924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00"/>
          <a:stretch/>
        </p:blipFill>
        <p:spPr>
          <a:xfrm>
            <a:off x="6493457" y="1523305"/>
            <a:ext cx="4411966" cy="449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5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577516" y="498998"/>
            <a:ext cx="11059427" cy="479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 The Citizen/User/Resident of the ULB will Accept or Reject the Complaint, if Rejected by the user then it will appear in the Re-opened Tab of SBM Engineer App.</a:t>
            </a:r>
            <a:endParaRPr lang="en-IN" sz="3200" b="1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87"/>
          <a:stretch/>
        </p:blipFill>
        <p:spPr>
          <a:xfrm>
            <a:off x="1366176" y="1989055"/>
            <a:ext cx="3347225" cy="42255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18" t="-10172" r="2818" b="39656"/>
          <a:stretch/>
        </p:blipFill>
        <p:spPr>
          <a:xfrm>
            <a:off x="4611241" y="1272620"/>
            <a:ext cx="3269567" cy="4951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9" b="28796"/>
          <a:stretch/>
        </p:blipFill>
        <p:spPr>
          <a:xfrm>
            <a:off x="7880808" y="1989054"/>
            <a:ext cx="3010829" cy="42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7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Special Case - CTUs</a:t>
            </a:r>
            <a:endParaRPr lang="en-IN" sz="4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7" y="1869306"/>
            <a:ext cx="2354747" cy="42911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699" y="2072403"/>
            <a:ext cx="2777344" cy="40880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67" y="1903033"/>
            <a:ext cx="2941632" cy="42237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684" y="1869306"/>
            <a:ext cx="2405383" cy="422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3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975" y="982132"/>
            <a:ext cx="9601196" cy="90322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In </a:t>
            </a:r>
            <a:r>
              <a:rPr lang="en-US" sz="3600" b="1" dirty="0" err="1" smtClean="0"/>
              <a:t>Swachh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Survekshan</a:t>
            </a:r>
            <a:r>
              <a:rPr lang="en-US" sz="3600" b="1" smtClean="0"/>
              <a:t> it contains 200 </a:t>
            </a:r>
            <a:r>
              <a:rPr lang="en-US" sz="3600" b="1" dirty="0" smtClean="0"/>
              <a:t>Marks</a:t>
            </a:r>
            <a:br>
              <a:rPr lang="en-US" sz="3600" b="1" dirty="0" smtClean="0"/>
            </a:br>
            <a:r>
              <a:rPr lang="en-US" sz="3600" b="1" dirty="0" smtClean="0"/>
              <a:t>To achieve GFC Rating – Resolution of 50% of received complaints within SLA is </a:t>
            </a:r>
            <a:r>
              <a:rPr lang="en-US" b="1" dirty="0" smtClean="0"/>
              <a:t>Mandatory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0969" y="2557463"/>
            <a:ext cx="7051249" cy="357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7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1684" y="770021"/>
            <a:ext cx="10510788" cy="532277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55111" y="2588717"/>
            <a:ext cx="608393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45815" algn="l"/>
              </a:tabLst>
            </a:pPr>
            <a:r>
              <a:rPr lang="en-IN" sz="8800" b="0" dirty="0" smtClean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Thank You</a:t>
            </a:r>
            <a:endParaRPr sz="8800" dirty="0">
              <a:latin typeface="Cambria" panose="02040503050406030204"/>
              <a:cs typeface="Cambria" panose="0204050305040603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24027" y="911237"/>
            <a:ext cx="10443409" cy="828040"/>
            <a:chOff x="0" y="0"/>
            <a:chExt cx="12192000" cy="828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16183" y="13716"/>
              <a:ext cx="1575816" cy="8001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48255" cy="827532"/>
            </a:xfrm>
            <a:prstGeom prst="rect">
              <a:avLst/>
            </a:prstGeom>
          </p:spPr>
        </p:pic>
      </p:grpSp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955237"/>
            <a:ext cx="1492250" cy="30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0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622</TotalTime>
  <Words>375</Words>
  <Application>Microsoft Office PowerPoint</Application>
  <PresentationFormat>Widescreen</PresentationFormat>
  <Paragraphs>91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</vt:lpstr>
      <vt:lpstr>Garamond</vt:lpstr>
      <vt:lpstr>Times New Roman</vt:lpstr>
      <vt:lpstr>Organic</vt:lpstr>
      <vt:lpstr>PowerPoint Presentation</vt:lpstr>
      <vt:lpstr>SWACHHATA APP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SWACHH CITY PORTAL</vt:lpstr>
      <vt:lpstr>Swachh City Homepage</vt:lpstr>
      <vt:lpstr>Swachh City Login Page</vt:lpstr>
      <vt:lpstr>Swachh City Dashboard</vt:lpstr>
      <vt:lpstr>Swachh City Complaints Tab</vt:lpstr>
      <vt:lpstr>View the Complaint by the ULB Admin</vt:lpstr>
      <vt:lpstr>Assigning the Complaint by the ULB Admin</vt:lpstr>
      <vt:lpstr>SBM ENGINEER APP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Special Case - CTUs</vt:lpstr>
      <vt:lpstr>In Swachh Survekshan it contains 200 Marks To achieve GFC Rating – Resolution of 50% of received complaints within SLA is Mandatory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SWACHHATA APP</dc:title>
  <dc:creator>DELL</dc:creator>
  <cp:lastModifiedBy>DELL</cp:lastModifiedBy>
  <cp:revision>86</cp:revision>
  <dcterms:created xsi:type="dcterms:W3CDTF">2025-10-13T01:50:04Z</dcterms:created>
  <dcterms:modified xsi:type="dcterms:W3CDTF">2025-12-10T06:29:33Z</dcterms:modified>
</cp:coreProperties>
</file>