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416" r:id="rId3"/>
    <p:sldId id="496" r:id="rId4"/>
    <p:sldId id="500" r:id="rId5"/>
    <p:sldId id="258" r:id="rId6"/>
    <p:sldId id="508" r:id="rId7"/>
    <p:sldId id="507" r:id="rId8"/>
    <p:sldId id="494" r:id="rId9"/>
    <p:sldId id="493" r:id="rId10"/>
    <p:sldId id="511" r:id="rId11"/>
    <p:sldId id="510" r:id="rId12"/>
    <p:sldId id="497" r:id="rId13"/>
    <p:sldId id="498" r:id="rId14"/>
    <p:sldId id="499" r:id="rId15"/>
    <p:sldId id="509" r:id="rId16"/>
    <p:sldId id="491" r:id="rId17"/>
    <p:sldId id="395" r:id="rId18"/>
  </p:sldIdLst>
  <p:sldSz cx="12192000" cy="6858000"/>
  <p:notesSz cx="10234613" cy="7104063"/>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1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0A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95343" autoAdjust="0"/>
  </p:normalViewPr>
  <p:slideViewPr>
    <p:cSldViewPr showGuides="1">
      <p:cViewPr varScale="1">
        <p:scale>
          <a:sx n="63" d="100"/>
          <a:sy n="63" d="100"/>
        </p:scale>
        <p:origin x="864" y="64"/>
      </p:cViewPr>
      <p:guideLst>
        <p:guide orient="horz" pos="2880"/>
        <p:guide pos="212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D2B1AC-5803-45AF-8991-7CDDC1EC15CE}" type="doc">
      <dgm:prSet loTypeId="urn:microsoft.com/office/officeart/2005/8/layout/orgChart1#1" loCatId="hierarchy" qsTypeId="urn:microsoft.com/office/officeart/2005/8/quickstyle/simple1#1" qsCatId="simple" csTypeId="urn:microsoft.com/office/officeart/2005/8/colors/accent1_2#1" csCatId="accent1" phldr="1"/>
      <dgm:spPr/>
      <dgm:t>
        <a:bodyPr/>
        <a:lstStyle/>
        <a:p>
          <a:endParaRPr lang="en-IN"/>
        </a:p>
      </dgm:t>
    </dgm:pt>
    <dgm:pt modelId="{E670CB50-263B-4C9A-A02B-6D2CA8288807}">
      <dgm:prSet phldrT="[Text]" phldr="0" custT="1"/>
      <dgm:spPr>
        <a:solidFill>
          <a:schemeClr val="bg2">
            <a:lumMod val="90000"/>
          </a:schemeClr>
        </a:solidFill>
      </dgm:spPr>
      <dgm:t>
        <a:bodyPr vert="horz" wrap="square"/>
        <a:lstStyle/>
        <a:p>
          <a:pPr>
            <a:lnSpc>
              <a:spcPct val="100000"/>
            </a:lnSpc>
            <a:spcBef>
              <a:spcPct val="0"/>
            </a:spcBef>
            <a:spcAft>
              <a:spcPct val="35000"/>
            </a:spcAft>
          </a:pPr>
          <a:r>
            <a:rPr lang="en-IN" sz="3200" b="1" dirty="0">
              <a:solidFill>
                <a:sysClr val="windowText" lastClr="000000"/>
              </a:solidFill>
              <a:latin typeface="Calibri" panose="020F0502020204030204" pitchFamily="34" charset="0"/>
              <a:cs typeface="Calibri" panose="020F0502020204030204" pitchFamily="34" charset="0"/>
            </a:rPr>
            <a:t>Source Segregation</a:t>
          </a:r>
        </a:p>
      </dgm:t>
    </dgm:pt>
    <dgm:pt modelId="{8DB3C86B-0F5C-4042-83E9-B60A9CEB6A6A}" type="parTrans" cxnId="{26491008-378C-41CD-96B6-57D7FE33DB44}">
      <dgm:prSet/>
      <dgm:spPr/>
      <dgm:t>
        <a:bodyPr/>
        <a:lstStyle/>
        <a:p>
          <a:endParaRPr lang="en-IN" sz="1200">
            <a:latin typeface="Poppins" panose="00000500000000000000" pitchFamily="2" charset="0"/>
            <a:cs typeface="Poppins" panose="00000500000000000000" pitchFamily="2" charset="0"/>
          </a:endParaRPr>
        </a:p>
      </dgm:t>
    </dgm:pt>
    <dgm:pt modelId="{688B61EA-B572-4871-B543-005AA6E9BDD2}" type="sibTrans" cxnId="{26491008-378C-41CD-96B6-57D7FE33DB44}">
      <dgm:prSet/>
      <dgm:spPr/>
      <dgm:t>
        <a:bodyPr/>
        <a:lstStyle/>
        <a:p>
          <a:endParaRPr lang="en-IN" sz="1200">
            <a:latin typeface="Poppins" panose="00000500000000000000" pitchFamily="2" charset="0"/>
            <a:cs typeface="Poppins" panose="00000500000000000000" pitchFamily="2" charset="0"/>
          </a:endParaRPr>
        </a:p>
      </dgm:t>
    </dgm:pt>
    <dgm:pt modelId="{34FAAE98-1A08-47BD-B43D-5B6AA87B5498}">
      <dgm:prSet phldrT="[Text]" phldr="0" custT="1"/>
      <dgm:spPr/>
      <dgm:t>
        <a:bodyPr vert="horz" wrap="square"/>
        <a:lstStyle/>
        <a:p>
          <a:pPr>
            <a:lnSpc>
              <a:spcPct val="100000"/>
            </a:lnSpc>
            <a:spcBef>
              <a:spcPct val="0"/>
            </a:spcBef>
            <a:spcAft>
              <a:spcPct val="35000"/>
            </a:spcAft>
          </a:pPr>
          <a:r>
            <a:rPr lang="en-IN" sz="1800" b="1" dirty="0">
              <a:latin typeface="Calibri" panose="020F0502020204030204" pitchFamily="34" charset="0"/>
              <a:cs typeface="Calibri" panose="020F0502020204030204" pitchFamily="34" charset="0"/>
            </a:rPr>
            <a:t>Blue</a:t>
          </a:r>
        </a:p>
        <a:p>
          <a:pPr>
            <a:lnSpc>
              <a:spcPct val="100000"/>
            </a:lnSpc>
            <a:spcBef>
              <a:spcPct val="0"/>
            </a:spcBef>
            <a:spcAft>
              <a:spcPct val="35000"/>
            </a:spcAft>
          </a:pPr>
          <a:r>
            <a:rPr lang="en-IN" sz="1600" dirty="0">
              <a:latin typeface="Calibri" panose="020F0502020204030204" pitchFamily="34" charset="0"/>
              <a:cs typeface="Calibri" panose="020F0502020204030204" pitchFamily="34" charset="0"/>
            </a:rPr>
            <a:t>Dry Waste</a:t>
          </a:r>
          <a:endParaRPr sz="6500">
            <a:latin typeface="Calibri" panose="020F0502020204030204" pitchFamily="34" charset="0"/>
            <a:cs typeface="Calibri" panose="020F0502020204030204" pitchFamily="34" charset="0"/>
          </a:endParaRPr>
        </a:p>
      </dgm:t>
    </dgm:pt>
    <dgm:pt modelId="{5161A857-15BE-444D-A045-AEBA506B4C22}" type="parTrans" cxnId="{73EAD05F-B428-4A38-B283-698FFC86BE43}">
      <dgm:prSet/>
      <dgm:spPr/>
      <dgm:t>
        <a:bodyPr/>
        <a:lstStyle/>
        <a:p>
          <a:endParaRPr lang="en-IN" sz="1200">
            <a:latin typeface="Poppins" panose="00000500000000000000" pitchFamily="2" charset="0"/>
            <a:cs typeface="Poppins" panose="00000500000000000000" pitchFamily="2" charset="0"/>
          </a:endParaRPr>
        </a:p>
      </dgm:t>
    </dgm:pt>
    <dgm:pt modelId="{0F141C4F-7FD7-4722-9224-EAEEB5C3CAD4}" type="sibTrans" cxnId="{73EAD05F-B428-4A38-B283-698FFC86BE43}">
      <dgm:prSet/>
      <dgm:spPr/>
      <dgm:t>
        <a:bodyPr/>
        <a:lstStyle/>
        <a:p>
          <a:endParaRPr lang="en-IN" sz="1200">
            <a:latin typeface="Poppins" panose="00000500000000000000" pitchFamily="2" charset="0"/>
            <a:cs typeface="Poppins" panose="00000500000000000000" pitchFamily="2" charset="0"/>
          </a:endParaRPr>
        </a:p>
      </dgm:t>
    </dgm:pt>
    <dgm:pt modelId="{5A4B49BE-9B2B-4064-8B4A-F49872F31FED}">
      <dgm:prSet phldrT="[Text]" phldr="0" custT="1"/>
      <dgm:spPr>
        <a:solidFill>
          <a:srgbClr val="92D050"/>
        </a:solidFill>
      </dgm:spPr>
      <dgm:t>
        <a:bodyPr vert="horz" wrap="square"/>
        <a:lstStyle/>
        <a:p>
          <a:pPr>
            <a:lnSpc>
              <a:spcPct val="100000"/>
            </a:lnSpc>
            <a:spcBef>
              <a:spcPct val="0"/>
            </a:spcBef>
            <a:spcAft>
              <a:spcPct val="35000"/>
            </a:spcAft>
          </a:pPr>
          <a:r>
            <a:rPr lang="en-IN" sz="1800" b="1" dirty="0">
              <a:latin typeface="Calibri" panose="020F0502020204030204" pitchFamily="34" charset="0"/>
              <a:cs typeface="Calibri" panose="020F0502020204030204" pitchFamily="34" charset="0"/>
            </a:rPr>
            <a:t>Green</a:t>
          </a:r>
        </a:p>
        <a:p>
          <a:pPr>
            <a:lnSpc>
              <a:spcPct val="100000"/>
            </a:lnSpc>
            <a:spcBef>
              <a:spcPct val="0"/>
            </a:spcBef>
            <a:spcAft>
              <a:spcPct val="35000"/>
            </a:spcAft>
          </a:pPr>
          <a:r>
            <a:rPr lang="en-IN" sz="1600" dirty="0">
              <a:latin typeface="Calibri" panose="020F0502020204030204" pitchFamily="34" charset="0"/>
              <a:cs typeface="Calibri" panose="020F0502020204030204" pitchFamily="34" charset="0"/>
            </a:rPr>
            <a:t>Wet Waste</a:t>
          </a:r>
          <a:endParaRPr sz="6500">
            <a:latin typeface="Calibri" panose="020F0502020204030204" pitchFamily="34" charset="0"/>
            <a:cs typeface="Calibri" panose="020F0502020204030204" pitchFamily="34" charset="0"/>
          </a:endParaRPr>
        </a:p>
      </dgm:t>
    </dgm:pt>
    <dgm:pt modelId="{260CEDDD-B531-4543-8E56-2EBA4634DA44}" type="parTrans" cxnId="{73DBF130-68D8-412E-B3E5-BAF26162FBA1}">
      <dgm:prSet/>
      <dgm:spPr/>
      <dgm:t>
        <a:bodyPr/>
        <a:lstStyle/>
        <a:p>
          <a:endParaRPr lang="en-IN" sz="1200">
            <a:latin typeface="Poppins" panose="00000500000000000000" pitchFamily="2" charset="0"/>
            <a:cs typeface="Poppins" panose="00000500000000000000" pitchFamily="2" charset="0"/>
          </a:endParaRPr>
        </a:p>
      </dgm:t>
    </dgm:pt>
    <dgm:pt modelId="{C60B54AD-59E3-4B26-B779-325430F87050}" type="sibTrans" cxnId="{73DBF130-68D8-412E-B3E5-BAF26162FBA1}">
      <dgm:prSet/>
      <dgm:spPr/>
      <dgm:t>
        <a:bodyPr/>
        <a:lstStyle/>
        <a:p>
          <a:endParaRPr lang="en-IN" sz="1200">
            <a:latin typeface="Poppins" panose="00000500000000000000" pitchFamily="2" charset="0"/>
            <a:cs typeface="Poppins" panose="00000500000000000000" pitchFamily="2" charset="0"/>
          </a:endParaRPr>
        </a:p>
      </dgm:t>
    </dgm:pt>
    <dgm:pt modelId="{C9FD8804-C8C6-4272-8C95-49A9CBF664A1}">
      <dgm:prSet phldrT="[Text]" phldr="0" custT="1"/>
      <dgm:spPr>
        <a:solidFill>
          <a:srgbClr val="FF0000"/>
        </a:solidFill>
      </dgm:spPr>
      <dgm:t>
        <a:bodyPr vert="horz" wrap="square"/>
        <a:lstStyle/>
        <a:p>
          <a:pPr>
            <a:lnSpc>
              <a:spcPct val="100000"/>
            </a:lnSpc>
            <a:spcBef>
              <a:spcPct val="0"/>
            </a:spcBef>
            <a:spcAft>
              <a:spcPct val="35000"/>
            </a:spcAft>
          </a:pPr>
          <a:r>
            <a:rPr lang="en-IN" sz="1800" b="1" dirty="0">
              <a:latin typeface="Calibri" panose="020F0502020204030204" pitchFamily="34" charset="0"/>
              <a:cs typeface="Calibri" panose="020F0502020204030204" pitchFamily="34" charset="0"/>
            </a:rPr>
            <a:t>Red</a:t>
          </a:r>
        </a:p>
        <a:p>
          <a:pPr>
            <a:lnSpc>
              <a:spcPct val="100000"/>
            </a:lnSpc>
            <a:spcBef>
              <a:spcPct val="0"/>
            </a:spcBef>
            <a:spcAft>
              <a:spcPct val="35000"/>
            </a:spcAft>
          </a:pPr>
          <a:r>
            <a:rPr lang="en-IN" sz="1600" dirty="0">
              <a:latin typeface="Calibri" panose="020F0502020204030204" pitchFamily="34" charset="0"/>
              <a:cs typeface="Calibri" panose="020F0502020204030204" pitchFamily="34" charset="0"/>
            </a:rPr>
            <a:t>Sanitary Waste</a:t>
          </a:r>
          <a:endParaRPr sz="6500">
            <a:latin typeface="Calibri" panose="020F0502020204030204" pitchFamily="34" charset="0"/>
            <a:cs typeface="Calibri" panose="020F0502020204030204" pitchFamily="34" charset="0"/>
          </a:endParaRPr>
        </a:p>
      </dgm:t>
    </dgm:pt>
    <dgm:pt modelId="{C60F7B12-439C-4BC2-833D-BBBB700F8A95}" type="parTrans" cxnId="{8E80E043-ECC4-44BB-A464-256130FD9086}">
      <dgm:prSet/>
      <dgm:spPr/>
      <dgm:t>
        <a:bodyPr/>
        <a:lstStyle/>
        <a:p>
          <a:endParaRPr lang="en-IN" sz="1200">
            <a:latin typeface="Poppins" panose="00000500000000000000" pitchFamily="2" charset="0"/>
            <a:cs typeface="Poppins" panose="00000500000000000000" pitchFamily="2" charset="0"/>
          </a:endParaRPr>
        </a:p>
      </dgm:t>
    </dgm:pt>
    <dgm:pt modelId="{F56EB0D8-3799-4D05-9C70-D53C51B47A92}" type="sibTrans" cxnId="{8E80E043-ECC4-44BB-A464-256130FD9086}">
      <dgm:prSet/>
      <dgm:spPr/>
      <dgm:t>
        <a:bodyPr/>
        <a:lstStyle/>
        <a:p>
          <a:endParaRPr lang="en-IN" sz="1200">
            <a:latin typeface="Poppins" panose="00000500000000000000" pitchFamily="2" charset="0"/>
            <a:cs typeface="Poppins" panose="00000500000000000000" pitchFamily="2" charset="0"/>
          </a:endParaRPr>
        </a:p>
      </dgm:t>
    </dgm:pt>
    <dgm:pt modelId="{321BD891-3E51-4F2F-9268-5ABC9592272B}">
      <dgm:prSet phldr="0" custT="1"/>
      <dgm:spPr>
        <a:solidFill>
          <a:schemeClr val="tx1"/>
        </a:solidFill>
      </dgm:spPr>
      <dgm:t>
        <a:bodyPr vert="horz" wrap="square"/>
        <a:lstStyle/>
        <a:p>
          <a:pPr>
            <a:lnSpc>
              <a:spcPct val="100000"/>
            </a:lnSpc>
            <a:spcBef>
              <a:spcPct val="0"/>
            </a:spcBef>
            <a:spcAft>
              <a:spcPct val="35000"/>
            </a:spcAft>
          </a:pPr>
          <a:r>
            <a:rPr lang="en-IN" sz="1800" b="1" dirty="0">
              <a:latin typeface="Calibri" panose="020F0502020204030204" pitchFamily="34" charset="0"/>
              <a:cs typeface="Calibri" panose="020F0502020204030204" pitchFamily="34" charset="0"/>
            </a:rPr>
            <a:t>Black</a:t>
          </a:r>
        </a:p>
        <a:p>
          <a:pPr>
            <a:lnSpc>
              <a:spcPct val="100000"/>
            </a:lnSpc>
            <a:spcBef>
              <a:spcPct val="0"/>
            </a:spcBef>
            <a:spcAft>
              <a:spcPct val="35000"/>
            </a:spcAft>
          </a:pPr>
          <a:r>
            <a:rPr lang="en-IN" sz="1600" dirty="0">
              <a:latin typeface="Calibri" panose="020F0502020204030204" pitchFamily="34" charset="0"/>
              <a:cs typeface="Calibri" panose="020F0502020204030204" pitchFamily="34" charset="0"/>
            </a:rPr>
            <a:t>Domestic Hazardous Waste</a:t>
          </a:r>
          <a:endParaRPr sz="6500">
            <a:latin typeface="Calibri" panose="020F0502020204030204" pitchFamily="34" charset="0"/>
            <a:cs typeface="Calibri" panose="020F0502020204030204" pitchFamily="34" charset="0"/>
          </a:endParaRPr>
        </a:p>
      </dgm:t>
    </dgm:pt>
    <dgm:pt modelId="{9A90D8E4-931B-4F63-951D-CB3E39E9A9AB}" type="parTrans" cxnId="{6CE3D088-F460-4079-AA65-BDCF5D6876AF}">
      <dgm:prSet/>
      <dgm:spPr/>
      <dgm:t>
        <a:bodyPr/>
        <a:lstStyle/>
        <a:p>
          <a:endParaRPr lang="en-IN" sz="1200">
            <a:latin typeface="Poppins" panose="00000500000000000000" pitchFamily="2" charset="0"/>
            <a:cs typeface="Poppins" panose="00000500000000000000" pitchFamily="2" charset="0"/>
          </a:endParaRPr>
        </a:p>
      </dgm:t>
    </dgm:pt>
    <dgm:pt modelId="{DC69EB4C-DA34-4B40-AF27-D3FCFEBD559D}" type="sibTrans" cxnId="{6CE3D088-F460-4079-AA65-BDCF5D6876AF}">
      <dgm:prSet/>
      <dgm:spPr/>
      <dgm:t>
        <a:bodyPr/>
        <a:lstStyle/>
        <a:p>
          <a:endParaRPr lang="en-IN" sz="1200">
            <a:latin typeface="Poppins" panose="00000500000000000000" pitchFamily="2" charset="0"/>
            <a:cs typeface="Poppins" panose="00000500000000000000" pitchFamily="2" charset="0"/>
          </a:endParaRPr>
        </a:p>
      </dgm:t>
    </dgm:pt>
    <dgm:pt modelId="{D1F9C119-1FB9-41F3-8686-F083BA5A82BE}" type="pres">
      <dgm:prSet presAssocID="{BED2B1AC-5803-45AF-8991-7CDDC1EC15CE}" presName="hierChild1" presStyleCnt="0">
        <dgm:presLayoutVars>
          <dgm:orgChart val="1"/>
          <dgm:chPref val="1"/>
          <dgm:dir/>
          <dgm:animOne val="branch"/>
          <dgm:animLvl val="lvl"/>
          <dgm:resizeHandles/>
        </dgm:presLayoutVars>
      </dgm:prSet>
      <dgm:spPr/>
      <dgm:t>
        <a:bodyPr/>
        <a:lstStyle/>
        <a:p>
          <a:endParaRPr lang="en-IN"/>
        </a:p>
      </dgm:t>
    </dgm:pt>
    <dgm:pt modelId="{AB22B229-8F93-4464-B135-9A15B1E75BFA}" type="pres">
      <dgm:prSet presAssocID="{E670CB50-263B-4C9A-A02B-6D2CA8288807}" presName="hierRoot1" presStyleCnt="0">
        <dgm:presLayoutVars>
          <dgm:hierBranch val="init"/>
        </dgm:presLayoutVars>
      </dgm:prSet>
      <dgm:spPr/>
    </dgm:pt>
    <dgm:pt modelId="{D6C7427C-3F5B-4E39-8D5B-3FEF6AE2AFF7}" type="pres">
      <dgm:prSet presAssocID="{E670CB50-263B-4C9A-A02B-6D2CA8288807}" presName="rootComposite1" presStyleCnt="0"/>
      <dgm:spPr/>
      <dgm:t>
        <a:bodyPr/>
        <a:lstStyle/>
        <a:p>
          <a:endParaRPr lang="en-IN"/>
        </a:p>
      </dgm:t>
    </dgm:pt>
    <dgm:pt modelId="{1AFF147F-6068-4D07-8AD8-E8AE76673382}" type="pres">
      <dgm:prSet presAssocID="{E670CB50-263B-4C9A-A02B-6D2CA8288807}" presName="rootText1" presStyleLbl="node0" presStyleIdx="0" presStyleCnt="1" custScaleX="175713">
        <dgm:presLayoutVars>
          <dgm:chPref val="3"/>
        </dgm:presLayoutVars>
      </dgm:prSet>
      <dgm:spPr/>
      <dgm:t>
        <a:bodyPr/>
        <a:lstStyle/>
        <a:p>
          <a:endParaRPr lang="en-IN"/>
        </a:p>
      </dgm:t>
    </dgm:pt>
    <dgm:pt modelId="{AF4B3BFF-7140-4BF7-BE42-984AC1786014}" type="pres">
      <dgm:prSet presAssocID="{E670CB50-263B-4C9A-A02B-6D2CA8288807}" presName="rootConnector1" presStyleLbl="node1" presStyleIdx="0" presStyleCnt="0"/>
      <dgm:spPr/>
      <dgm:t>
        <a:bodyPr/>
        <a:lstStyle/>
        <a:p>
          <a:endParaRPr lang="en-IN"/>
        </a:p>
      </dgm:t>
    </dgm:pt>
    <dgm:pt modelId="{D219C7B5-C2C1-4C70-8EFD-8F16394442D1}" type="pres">
      <dgm:prSet presAssocID="{E670CB50-263B-4C9A-A02B-6D2CA8288807}" presName="hierChild2" presStyleCnt="0"/>
      <dgm:spPr/>
    </dgm:pt>
    <dgm:pt modelId="{E2CECCA4-62D7-404A-BD05-A8E071658DFF}" type="pres">
      <dgm:prSet presAssocID="{5161A857-15BE-444D-A045-AEBA506B4C22}" presName="Name37" presStyleLbl="parChTrans1D2" presStyleIdx="0" presStyleCnt="4"/>
      <dgm:spPr/>
      <dgm:t>
        <a:bodyPr/>
        <a:lstStyle/>
        <a:p>
          <a:endParaRPr lang="en-IN"/>
        </a:p>
      </dgm:t>
    </dgm:pt>
    <dgm:pt modelId="{0A61E495-0487-44BD-A798-E13E5D4D2C46}" type="pres">
      <dgm:prSet presAssocID="{34FAAE98-1A08-47BD-B43D-5B6AA87B5498}" presName="hierRoot2" presStyleCnt="0">
        <dgm:presLayoutVars>
          <dgm:hierBranch val="init"/>
        </dgm:presLayoutVars>
      </dgm:prSet>
      <dgm:spPr/>
    </dgm:pt>
    <dgm:pt modelId="{1C077BF5-5CB2-4DFF-9F05-D8FBF14AC1A4}" type="pres">
      <dgm:prSet presAssocID="{34FAAE98-1A08-47BD-B43D-5B6AA87B5498}" presName="rootComposite" presStyleCnt="0"/>
      <dgm:spPr/>
      <dgm:t>
        <a:bodyPr/>
        <a:lstStyle/>
        <a:p>
          <a:endParaRPr lang="en-IN"/>
        </a:p>
      </dgm:t>
    </dgm:pt>
    <dgm:pt modelId="{E724BAFD-D72E-4BA5-8DC7-718E23612296}" type="pres">
      <dgm:prSet presAssocID="{34FAAE98-1A08-47BD-B43D-5B6AA87B5498}" presName="rootText" presStyleLbl="node2" presStyleIdx="0" presStyleCnt="4" custScaleX="109436" custScaleY="116924">
        <dgm:presLayoutVars>
          <dgm:chPref val="3"/>
        </dgm:presLayoutVars>
      </dgm:prSet>
      <dgm:spPr/>
      <dgm:t>
        <a:bodyPr/>
        <a:lstStyle/>
        <a:p>
          <a:endParaRPr lang="en-IN"/>
        </a:p>
      </dgm:t>
    </dgm:pt>
    <dgm:pt modelId="{7DCE5C40-B075-4A56-A1FF-DEC72563041B}" type="pres">
      <dgm:prSet presAssocID="{34FAAE98-1A08-47BD-B43D-5B6AA87B5498}" presName="rootConnector" presStyleLbl="node2" presStyleIdx="0" presStyleCnt="4"/>
      <dgm:spPr/>
      <dgm:t>
        <a:bodyPr/>
        <a:lstStyle/>
        <a:p>
          <a:endParaRPr lang="en-IN"/>
        </a:p>
      </dgm:t>
    </dgm:pt>
    <dgm:pt modelId="{AC9E1DCD-E716-433C-B67C-27D59C9EF4CD}" type="pres">
      <dgm:prSet presAssocID="{34FAAE98-1A08-47BD-B43D-5B6AA87B5498}" presName="hierChild4" presStyleCnt="0"/>
      <dgm:spPr/>
    </dgm:pt>
    <dgm:pt modelId="{A761C062-F748-4EFA-ACE1-57FA581371A4}" type="pres">
      <dgm:prSet presAssocID="{34FAAE98-1A08-47BD-B43D-5B6AA87B5498}" presName="hierChild5" presStyleCnt="0"/>
      <dgm:spPr/>
    </dgm:pt>
    <dgm:pt modelId="{75B56751-C327-43EF-9088-07444B939CC6}" type="pres">
      <dgm:prSet presAssocID="{260CEDDD-B531-4543-8E56-2EBA4634DA44}" presName="Name37" presStyleLbl="parChTrans1D2" presStyleIdx="1" presStyleCnt="4"/>
      <dgm:spPr/>
      <dgm:t>
        <a:bodyPr/>
        <a:lstStyle/>
        <a:p>
          <a:endParaRPr lang="en-IN"/>
        </a:p>
      </dgm:t>
    </dgm:pt>
    <dgm:pt modelId="{417D418A-FD6F-4951-BB51-25314D48E461}" type="pres">
      <dgm:prSet presAssocID="{5A4B49BE-9B2B-4064-8B4A-F49872F31FED}" presName="hierRoot2" presStyleCnt="0">
        <dgm:presLayoutVars>
          <dgm:hierBranch val="init"/>
        </dgm:presLayoutVars>
      </dgm:prSet>
      <dgm:spPr/>
    </dgm:pt>
    <dgm:pt modelId="{4E620FF5-581D-45A9-9167-B350CC7A0EE6}" type="pres">
      <dgm:prSet presAssocID="{5A4B49BE-9B2B-4064-8B4A-F49872F31FED}" presName="rootComposite" presStyleCnt="0"/>
      <dgm:spPr/>
      <dgm:t>
        <a:bodyPr/>
        <a:lstStyle/>
        <a:p>
          <a:endParaRPr lang="en-IN"/>
        </a:p>
      </dgm:t>
    </dgm:pt>
    <dgm:pt modelId="{A17AC590-E4FB-4AA9-90C0-96D2F1C513AF}" type="pres">
      <dgm:prSet presAssocID="{5A4B49BE-9B2B-4064-8B4A-F49872F31FED}" presName="rootText" presStyleLbl="node2" presStyleIdx="1" presStyleCnt="4" custScaleX="100847" custScaleY="117533">
        <dgm:presLayoutVars>
          <dgm:chPref val="3"/>
        </dgm:presLayoutVars>
      </dgm:prSet>
      <dgm:spPr/>
      <dgm:t>
        <a:bodyPr/>
        <a:lstStyle/>
        <a:p>
          <a:endParaRPr lang="en-IN"/>
        </a:p>
      </dgm:t>
    </dgm:pt>
    <dgm:pt modelId="{D8391BC1-C9F4-40FD-BE10-B1051EDAB9C1}" type="pres">
      <dgm:prSet presAssocID="{5A4B49BE-9B2B-4064-8B4A-F49872F31FED}" presName="rootConnector" presStyleLbl="node2" presStyleIdx="1" presStyleCnt="4"/>
      <dgm:spPr/>
      <dgm:t>
        <a:bodyPr/>
        <a:lstStyle/>
        <a:p>
          <a:endParaRPr lang="en-IN"/>
        </a:p>
      </dgm:t>
    </dgm:pt>
    <dgm:pt modelId="{201AE94F-331A-45C6-8F60-0A24927E51AA}" type="pres">
      <dgm:prSet presAssocID="{5A4B49BE-9B2B-4064-8B4A-F49872F31FED}" presName="hierChild4" presStyleCnt="0"/>
      <dgm:spPr/>
    </dgm:pt>
    <dgm:pt modelId="{379869E9-5FD0-4361-8F86-DD2B9E705B55}" type="pres">
      <dgm:prSet presAssocID="{5A4B49BE-9B2B-4064-8B4A-F49872F31FED}" presName="hierChild5" presStyleCnt="0"/>
      <dgm:spPr/>
    </dgm:pt>
    <dgm:pt modelId="{00178213-6AD2-4FF3-B7A1-4D3BCF8CCE07}" type="pres">
      <dgm:prSet presAssocID="{C60F7B12-439C-4BC2-833D-BBBB700F8A95}" presName="Name37" presStyleLbl="parChTrans1D2" presStyleIdx="2" presStyleCnt="4"/>
      <dgm:spPr/>
      <dgm:t>
        <a:bodyPr/>
        <a:lstStyle/>
        <a:p>
          <a:endParaRPr lang="en-IN"/>
        </a:p>
      </dgm:t>
    </dgm:pt>
    <dgm:pt modelId="{7602B2FD-4048-4EF2-9745-C0334E46C928}" type="pres">
      <dgm:prSet presAssocID="{C9FD8804-C8C6-4272-8C95-49A9CBF664A1}" presName="hierRoot2" presStyleCnt="0">
        <dgm:presLayoutVars>
          <dgm:hierBranch val="init"/>
        </dgm:presLayoutVars>
      </dgm:prSet>
      <dgm:spPr/>
    </dgm:pt>
    <dgm:pt modelId="{90E9D37E-C4CD-4DD7-BC1A-A2135C3D9EB6}" type="pres">
      <dgm:prSet presAssocID="{C9FD8804-C8C6-4272-8C95-49A9CBF664A1}" presName="rootComposite" presStyleCnt="0"/>
      <dgm:spPr/>
      <dgm:t>
        <a:bodyPr/>
        <a:lstStyle/>
        <a:p>
          <a:endParaRPr lang="en-IN"/>
        </a:p>
      </dgm:t>
    </dgm:pt>
    <dgm:pt modelId="{510244F6-A2C2-4C27-8929-766EA1A2540E}" type="pres">
      <dgm:prSet presAssocID="{C9FD8804-C8C6-4272-8C95-49A9CBF664A1}" presName="rootText" presStyleLbl="node2" presStyleIdx="2" presStyleCnt="4" custScaleX="111090" custScaleY="119549">
        <dgm:presLayoutVars>
          <dgm:chPref val="3"/>
        </dgm:presLayoutVars>
      </dgm:prSet>
      <dgm:spPr/>
      <dgm:t>
        <a:bodyPr/>
        <a:lstStyle/>
        <a:p>
          <a:endParaRPr lang="en-IN"/>
        </a:p>
      </dgm:t>
    </dgm:pt>
    <dgm:pt modelId="{9B0DCD13-A740-4F9E-BD3D-71FC38D4A6AF}" type="pres">
      <dgm:prSet presAssocID="{C9FD8804-C8C6-4272-8C95-49A9CBF664A1}" presName="rootConnector" presStyleLbl="node2" presStyleIdx="2" presStyleCnt="4"/>
      <dgm:spPr/>
      <dgm:t>
        <a:bodyPr/>
        <a:lstStyle/>
        <a:p>
          <a:endParaRPr lang="en-IN"/>
        </a:p>
      </dgm:t>
    </dgm:pt>
    <dgm:pt modelId="{3E61D4A8-5635-499C-80DC-FCBC4DD80FF6}" type="pres">
      <dgm:prSet presAssocID="{C9FD8804-C8C6-4272-8C95-49A9CBF664A1}" presName="hierChild4" presStyleCnt="0"/>
      <dgm:spPr/>
    </dgm:pt>
    <dgm:pt modelId="{4C6607D3-162F-4B5B-BC99-973568593E4C}" type="pres">
      <dgm:prSet presAssocID="{C9FD8804-C8C6-4272-8C95-49A9CBF664A1}" presName="hierChild5" presStyleCnt="0"/>
      <dgm:spPr/>
    </dgm:pt>
    <dgm:pt modelId="{D7358E14-1845-4490-8AF3-DD8B1152CD75}" type="pres">
      <dgm:prSet presAssocID="{9A90D8E4-931B-4F63-951D-CB3E39E9A9AB}" presName="Name37" presStyleLbl="parChTrans1D2" presStyleIdx="3" presStyleCnt="4"/>
      <dgm:spPr/>
      <dgm:t>
        <a:bodyPr/>
        <a:lstStyle/>
        <a:p>
          <a:endParaRPr lang="en-IN"/>
        </a:p>
      </dgm:t>
    </dgm:pt>
    <dgm:pt modelId="{B3679439-8637-405B-A118-CBCA7F19E069}" type="pres">
      <dgm:prSet presAssocID="{321BD891-3E51-4F2F-9268-5ABC9592272B}" presName="hierRoot2" presStyleCnt="0">
        <dgm:presLayoutVars>
          <dgm:hierBranch val="init"/>
        </dgm:presLayoutVars>
      </dgm:prSet>
      <dgm:spPr/>
    </dgm:pt>
    <dgm:pt modelId="{A14B5E0D-C24C-490D-BA19-C3C2E2DBE9E6}" type="pres">
      <dgm:prSet presAssocID="{321BD891-3E51-4F2F-9268-5ABC9592272B}" presName="rootComposite" presStyleCnt="0"/>
      <dgm:spPr/>
      <dgm:t>
        <a:bodyPr/>
        <a:lstStyle/>
        <a:p>
          <a:endParaRPr lang="en-IN"/>
        </a:p>
      </dgm:t>
    </dgm:pt>
    <dgm:pt modelId="{8C8C4AF3-73EB-4FF5-9458-E9018F617CF1}" type="pres">
      <dgm:prSet presAssocID="{321BD891-3E51-4F2F-9268-5ABC9592272B}" presName="rootText" presStyleLbl="node2" presStyleIdx="3" presStyleCnt="4" custScaleX="124062" custScaleY="121564">
        <dgm:presLayoutVars>
          <dgm:chPref val="3"/>
        </dgm:presLayoutVars>
      </dgm:prSet>
      <dgm:spPr/>
      <dgm:t>
        <a:bodyPr/>
        <a:lstStyle/>
        <a:p>
          <a:endParaRPr lang="en-IN"/>
        </a:p>
      </dgm:t>
    </dgm:pt>
    <dgm:pt modelId="{F7FFAC82-4A18-47DB-82F1-D7E9EA65C615}" type="pres">
      <dgm:prSet presAssocID="{321BD891-3E51-4F2F-9268-5ABC9592272B}" presName="rootConnector" presStyleLbl="node2" presStyleIdx="3" presStyleCnt="4"/>
      <dgm:spPr/>
      <dgm:t>
        <a:bodyPr/>
        <a:lstStyle/>
        <a:p>
          <a:endParaRPr lang="en-IN"/>
        </a:p>
      </dgm:t>
    </dgm:pt>
    <dgm:pt modelId="{F81A2A7E-09FC-4AF0-8EAB-6CD799AE775D}" type="pres">
      <dgm:prSet presAssocID="{321BD891-3E51-4F2F-9268-5ABC9592272B}" presName="hierChild4" presStyleCnt="0"/>
      <dgm:spPr/>
    </dgm:pt>
    <dgm:pt modelId="{EB7EA940-A980-4086-9D04-2A8F49B3B89E}" type="pres">
      <dgm:prSet presAssocID="{321BD891-3E51-4F2F-9268-5ABC9592272B}" presName="hierChild5" presStyleCnt="0"/>
      <dgm:spPr/>
    </dgm:pt>
    <dgm:pt modelId="{2B9640B5-FA8E-484A-9FEF-494AAABBDA34}" type="pres">
      <dgm:prSet presAssocID="{E670CB50-263B-4C9A-A02B-6D2CA8288807}" presName="hierChild3" presStyleCnt="0"/>
      <dgm:spPr/>
    </dgm:pt>
  </dgm:ptLst>
  <dgm:cxnLst>
    <dgm:cxn modelId="{8E80E043-ECC4-44BB-A464-256130FD9086}" srcId="{E670CB50-263B-4C9A-A02B-6D2CA8288807}" destId="{C9FD8804-C8C6-4272-8C95-49A9CBF664A1}" srcOrd="2" destOrd="0" parTransId="{C60F7B12-439C-4BC2-833D-BBBB700F8A95}" sibTransId="{F56EB0D8-3799-4D05-9C70-D53C51B47A92}"/>
    <dgm:cxn modelId="{47E50064-D40C-4213-A9B9-7462E97BF3F8}" type="presOf" srcId="{C9FD8804-C8C6-4272-8C95-49A9CBF664A1}" destId="{90E9D37E-C4CD-4DD7-BC1A-A2135C3D9EB6}" srcOrd="0" destOrd="0" presId="urn:microsoft.com/office/officeart/2005/8/layout/orgChart1#1"/>
    <dgm:cxn modelId="{D48F147F-828E-464C-AD12-6133A6F3A85C}" type="presOf" srcId="{E670CB50-263B-4C9A-A02B-6D2CA8288807}" destId="{1AFF147F-6068-4D07-8AD8-E8AE76673382}" srcOrd="1" destOrd="0" presId="urn:microsoft.com/office/officeart/2005/8/layout/orgChart1#1"/>
    <dgm:cxn modelId="{73EAD05F-B428-4A38-B283-698FFC86BE43}" srcId="{E670CB50-263B-4C9A-A02B-6D2CA8288807}" destId="{34FAAE98-1A08-47BD-B43D-5B6AA87B5498}" srcOrd="0" destOrd="0" parTransId="{5161A857-15BE-444D-A045-AEBA506B4C22}" sibTransId="{0F141C4F-7FD7-4722-9224-EAEEB5C3CAD4}"/>
    <dgm:cxn modelId="{E390FFE4-8A55-4950-9E95-F7DE72E3AE25}" type="presOf" srcId="{5A4B49BE-9B2B-4064-8B4A-F49872F31FED}" destId="{4E620FF5-581D-45A9-9167-B350CC7A0EE6}" srcOrd="0" destOrd="0" presId="urn:microsoft.com/office/officeart/2005/8/layout/orgChart1#1"/>
    <dgm:cxn modelId="{B84D0531-2E3F-48B8-97F0-4B9D55AD7779}" type="presOf" srcId="{321BD891-3E51-4F2F-9268-5ABC9592272B}" destId="{8C8C4AF3-73EB-4FF5-9458-E9018F617CF1}" srcOrd="1" destOrd="0" presId="urn:microsoft.com/office/officeart/2005/8/layout/orgChart1#1"/>
    <dgm:cxn modelId="{910D2F84-6711-4ACB-A8EF-FB4F88B86C21}" type="presOf" srcId="{5A4B49BE-9B2B-4064-8B4A-F49872F31FED}" destId="{A17AC590-E4FB-4AA9-90C0-96D2F1C513AF}" srcOrd="1" destOrd="0" presId="urn:microsoft.com/office/officeart/2005/8/layout/orgChart1#1"/>
    <dgm:cxn modelId="{8BEDD111-4EDA-4820-ACBE-D6A788A40722}" type="presOf" srcId="{BED2B1AC-5803-45AF-8991-7CDDC1EC15CE}" destId="{D1F9C119-1FB9-41F3-8686-F083BA5A82BE}" srcOrd="0" destOrd="0" presId="urn:microsoft.com/office/officeart/2005/8/layout/orgChart1#1"/>
    <dgm:cxn modelId="{E1CF1243-ABF7-41F6-9C09-B5D8160B2286}" type="presOf" srcId="{34FAAE98-1A08-47BD-B43D-5B6AA87B5498}" destId="{1C077BF5-5CB2-4DFF-9F05-D8FBF14AC1A4}" srcOrd="0" destOrd="0" presId="urn:microsoft.com/office/officeart/2005/8/layout/orgChart1#1"/>
    <dgm:cxn modelId="{6AF34B58-EFFB-47AC-871D-F3F9740B6105}" type="presOf" srcId="{5161A857-15BE-444D-A045-AEBA506B4C22}" destId="{E2CECCA4-62D7-404A-BD05-A8E071658DFF}" srcOrd="0" destOrd="0" presId="urn:microsoft.com/office/officeart/2005/8/layout/orgChart1#1"/>
    <dgm:cxn modelId="{F46A93C1-55B8-4981-9F5E-56FA455656DD}" type="presOf" srcId="{9A90D8E4-931B-4F63-951D-CB3E39E9A9AB}" destId="{D7358E14-1845-4490-8AF3-DD8B1152CD75}" srcOrd="0" destOrd="0" presId="urn:microsoft.com/office/officeart/2005/8/layout/orgChart1#1"/>
    <dgm:cxn modelId="{3EEBE825-185B-40CD-A5FB-706ACE941A19}" type="presOf" srcId="{34FAAE98-1A08-47BD-B43D-5B6AA87B5498}" destId="{E724BAFD-D72E-4BA5-8DC7-718E23612296}" srcOrd="1" destOrd="0" presId="urn:microsoft.com/office/officeart/2005/8/layout/orgChart1#1"/>
    <dgm:cxn modelId="{21E979B4-57DD-480C-AE57-D61B1DEFFBFB}" type="presOf" srcId="{5A4B49BE-9B2B-4064-8B4A-F49872F31FED}" destId="{D8391BC1-C9F4-40FD-BE10-B1051EDAB9C1}" srcOrd="2" destOrd="0" presId="urn:microsoft.com/office/officeart/2005/8/layout/orgChart1#1"/>
    <dgm:cxn modelId="{031A12E5-1A3D-459B-84C9-BD61ADE07F69}" type="presOf" srcId="{C9FD8804-C8C6-4272-8C95-49A9CBF664A1}" destId="{510244F6-A2C2-4C27-8929-766EA1A2540E}" srcOrd="1" destOrd="0" presId="urn:microsoft.com/office/officeart/2005/8/layout/orgChart1#1"/>
    <dgm:cxn modelId="{6CE3D088-F460-4079-AA65-BDCF5D6876AF}" srcId="{E670CB50-263B-4C9A-A02B-6D2CA8288807}" destId="{321BD891-3E51-4F2F-9268-5ABC9592272B}" srcOrd="3" destOrd="0" parTransId="{9A90D8E4-931B-4F63-951D-CB3E39E9A9AB}" sibTransId="{DC69EB4C-DA34-4B40-AF27-D3FCFEBD559D}"/>
    <dgm:cxn modelId="{92BE7881-E2CC-4EE5-A0D3-B2E039269F23}" type="presOf" srcId="{E670CB50-263B-4C9A-A02B-6D2CA8288807}" destId="{AF4B3BFF-7140-4BF7-BE42-984AC1786014}" srcOrd="2" destOrd="0" presId="urn:microsoft.com/office/officeart/2005/8/layout/orgChart1#1"/>
    <dgm:cxn modelId="{D69A141A-39A2-4A3E-9302-5759EC81F631}" type="presOf" srcId="{C9FD8804-C8C6-4272-8C95-49A9CBF664A1}" destId="{9B0DCD13-A740-4F9E-BD3D-71FC38D4A6AF}" srcOrd="2" destOrd="0" presId="urn:microsoft.com/office/officeart/2005/8/layout/orgChart1#1"/>
    <dgm:cxn modelId="{7E0860F1-6185-431F-8DA0-41BDA6F35AFE}" type="presOf" srcId="{34FAAE98-1A08-47BD-B43D-5B6AA87B5498}" destId="{7DCE5C40-B075-4A56-A1FF-DEC72563041B}" srcOrd="2" destOrd="0" presId="urn:microsoft.com/office/officeart/2005/8/layout/orgChart1#1"/>
    <dgm:cxn modelId="{CA4E006B-BAE5-4125-8D4B-D1C89BA5F428}" type="presOf" srcId="{C60F7B12-439C-4BC2-833D-BBBB700F8A95}" destId="{00178213-6AD2-4FF3-B7A1-4D3BCF8CCE07}" srcOrd="0" destOrd="0" presId="urn:microsoft.com/office/officeart/2005/8/layout/orgChart1#1"/>
    <dgm:cxn modelId="{73DBF130-68D8-412E-B3E5-BAF26162FBA1}" srcId="{E670CB50-263B-4C9A-A02B-6D2CA8288807}" destId="{5A4B49BE-9B2B-4064-8B4A-F49872F31FED}" srcOrd="1" destOrd="0" parTransId="{260CEDDD-B531-4543-8E56-2EBA4634DA44}" sibTransId="{C60B54AD-59E3-4B26-B779-325430F87050}"/>
    <dgm:cxn modelId="{3EA8571C-2368-429D-A6D1-B3CAB3FB31E9}" type="presOf" srcId="{321BD891-3E51-4F2F-9268-5ABC9592272B}" destId="{A14B5E0D-C24C-490D-BA19-C3C2E2DBE9E6}" srcOrd="0" destOrd="0" presId="urn:microsoft.com/office/officeart/2005/8/layout/orgChart1#1"/>
    <dgm:cxn modelId="{CB55DBC6-211D-43F6-A709-58FC841920F6}" type="presOf" srcId="{260CEDDD-B531-4543-8E56-2EBA4634DA44}" destId="{75B56751-C327-43EF-9088-07444B939CC6}" srcOrd="0" destOrd="0" presId="urn:microsoft.com/office/officeart/2005/8/layout/orgChart1#1"/>
    <dgm:cxn modelId="{DA2A7ADC-EF3B-489A-BB09-FACDA862047D}" type="presOf" srcId="{321BD891-3E51-4F2F-9268-5ABC9592272B}" destId="{F7FFAC82-4A18-47DB-82F1-D7E9EA65C615}" srcOrd="2" destOrd="0" presId="urn:microsoft.com/office/officeart/2005/8/layout/orgChart1#1"/>
    <dgm:cxn modelId="{01DDBE30-8DDF-47E8-8F01-3FD3A247B7A6}" type="presOf" srcId="{E670CB50-263B-4C9A-A02B-6D2CA8288807}" destId="{D6C7427C-3F5B-4E39-8D5B-3FEF6AE2AFF7}" srcOrd="0" destOrd="0" presId="urn:microsoft.com/office/officeart/2005/8/layout/orgChart1#1"/>
    <dgm:cxn modelId="{26491008-378C-41CD-96B6-57D7FE33DB44}" srcId="{BED2B1AC-5803-45AF-8991-7CDDC1EC15CE}" destId="{E670CB50-263B-4C9A-A02B-6D2CA8288807}" srcOrd="0" destOrd="0" parTransId="{8DB3C86B-0F5C-4042-83E9-B60A9CEB6A6A}" sibTransId="{688B61EA-B572-4871-B543-005AA6E9BDD2}"/>
    <dgm:cxn modelId="{CE60DAD7-FFA3-4E36-8745-7899B7F148D6}" type="presParOf" srcId="{D1F9C119-1FB9-41F3-8686-F083BA5A82BE}" destId="{AB22B229-8F93-4464-B135-9A15B1E75BFA}" srcOrd="0" destOrd="0" presId="urn:microsoft.com/office/officeart/2005/8/layout/orgChart1#1"/>
    <dgm:cxn modelId="{DD8FC161-622A-4A45-B4BA-4D1F82969C6B}" type="presParOf" srcId="{AB22B229-8F93-4464-B135-9A15B1E75BFA}" destId="{D6C7427C-3F5B-4E39-8D5B-3FEF6AE2AFF7}" srcOrd="0" destOrd="0" presId="urn:microsoft.com/office/officeart/2005/8/layout/orgChart1#1"/>
    <dgm:cxn modelId="{44A00D84-FF2A-45FA-B187-7956DF893934}" type="presParOf" srcId="{D6C7427C-3F5B-4E39-8D5B-3FEF6AE2AFF7}" destId="{1AFF147F-6068-4D07-8AD8-E8AE76673382}" srcOrd="0" destOrd="0" presId="urn:microsoft.com/office/officeart/2005/8/layout/orgChart1#1"/>
    <dgm:cxn modelId="{FC445F39-A1BC-4E78-B189-1DF3CF53EF56}" type="presParOf" srcId="{D6C7427C-3F5B-4E39-8D5B-3FEF6AE2AFF7}" destId="{AF4B3BFF-7140-4BF7-BE42-984AC1786014}" srcOrd="1" destOrd="0" presId="urn:microsoft.com/office/officeart/2005/8/layout/orgChart1#1"/>
    <dgm:cxn modelId="{54AF95BE-23BE-4EF1-984C-1415AC812528}" type="presParOf" srcId="{AB22B229-8F93-4464-B135-9A15B1E75BFA}" destId="{D219C7B5-C2C1-4C70-8EFD-8F16394442D1}" srcOrd="1" destOrd="0" presId="urn:microsoft.com/office/officeart/2005/8/layout/orgChart1#1"/>
    <dgm:cxn modelId="{DA1379F3-E4F6-4DC5-B46B-05E38791C1D4}" type="presParOf" srcId="{D219C7B5-C2C1-4C70-8EFD-8F16394442D1}" destId="{E2CECCA4-62D7-404A-BD05-A8E071658DFF}" srcOrd="0" destOrd="0" presId="urn:microsoft.com/office/officeart/2005/8/layout/orgChart1#1"/>
    <dgm:cxn modelId="{CC40EBBE-3478-4C4A-811D-CB45F3D6ABCC}" type="presParOf" srcId="{D219C7B5-C2C1-4C70-8EFD-8F16394442D1}" destId="{0A61E495-0487-44BD-A798-E13E5D4D2C46}" srcOrd="1" destOrd="0" presId="urn:microsoft.com/office/officeart/2005/8/layout/orgChart1#1"/>
    <dgm:cxn modelId="{1CA51401-6546-4133-9C05-0E653204CA94}" type="presParOf" srcId="{0A61E495-0487-44BD-A798-E13E5D4D2C46}" destId="{1C077BF5-5CB2-4DFF-9F05-D8FBF14AC1A4}" srcOrd="0" destOrd="0" presId="urn:microsoft.com/office/officeart/2005/8/layout/orgChart1#1"/>
    <dgm:cxn modelId="{3BB76C41-BF8D-4D30-A59D-B5B27F1DFA62}" type="presParOf" srcId="{1C077BF5-5CB2-4DFF-9F05-D8FBF14AC1A4}" destId="{E724BAFD-D72E-4BA5-8DC7-718E23612296}" srcOrd="0" destOrd="0" presId="urn:microsoft.com/office/officeart/2005/8/layout/orgChart1#1"/>
    <dgm:cxn modelId="{D467876A-9CD8-48F8-9FBF-FBC824EB97F4}" type="presParOf" srcId="{1C077BF5-5CB2-4DFF-9F05-D8FBF14AC1A4}" destId="{7DCE5C40-B075-4A56-A1FF-DEC72563041B}" srcOrd="1" destOrd="0" presId="urn:microsoft.com/office/officeart/2005/8/layout/orgChart1#1"/>
    <dgm:cxn modelId="{7460FD19-8481-4464-AD04-7ADEB157645A}" type="presParOf" srcId="{0A61E495-0487-44BD-A798-E13E5D4D2C46}" destId="{AC9E1DCD-E716-433C-B67C-27D59C9EF4CD}" srcOrd="1" destOrd="0" presId="urn:microsoft.com/office/officeart/2005/8/layout/orgChart1#1"/>
    <dgm:cxn modelId="{5CF45441-059F-49F6-96E7-671F7978BE49}" type="presParOf" srcId="{0A61E495-0487-44BD-A798-E13E5D4D2C46}" destId="{A761C062-F748-4EFA-ACE1-57FA581371A4}" srcOrd="2" destOrd="0" presId="urn:microsoft.com/office/officeart/2005/8/layout/orgChart1#1"/>
    <dgm:cxn modelId="{43F9592C-4AD6-4090-9194-D1FA1FEC11DE}" type="presParOf" srcId="{D219C7B5-C2C1-4C70-8EFD-8F16394442D1}" destId="{75B56751-C327-43EF-9088-07444B939CC6}" srcOrd="2" destOrd="0" presId="urn:microsoft.com/office/officeart/2005/8/layout/orgChart1#1"/>
    <dgm:cxn modelId="{30994C24-37EB-4057-B7E5-B6A517413F12}" type="presParOf" srcId="{D219C7B5-C2C1-4C70-8EFD-8F16394442D1}" destId="{417D418A-FD6F-4951-BB51-25314D48E461}" srcOrd="3" destOrd="0" presId="urn:microsoft.com/office/officeart/2005/8/layout/orgChart1#1"/>
    <dgm:cxn modelId="{BDA9F7B6-6624-4249-871F-9D150F373B2F}" type="presParOf" srcId="{417D418A-FD6F-4951-BB51-25314D48E461}" destId="{4E620FF5-581D-45A9-9167-B350CC7A0EE6}" srcOrd="0" destOrd="0" presId="urn:microsoft.com/office/officeart/2005/8/layout/orgChart1#1"/>
    <dgm:cxn modelId="{799C6EA7-0E2E-4F36-853E-42A06F0FA332}" type="presParOf" srcId="{4E620FF5-581D-45A9-9167-B350CC7A0EE6}" destId="{A17AC590-E4FB-4AA9-90C0-96D2F1C513AF}" srcOrd="0" destOrd="0" presId="urn:microsoft.com/office/officeart/2005/8/layout/orgChart1#1"/>
    <dgm:cxn modelId="{BD37FBEB-3256-4CEA-889B-65F688942A0E}" type="presParOf" srcId="{4E620FF5-581D-45A9-9167-B350CC7A0EE6}" destId="{D8391BC1-C9F4-40FD-BE10-B1051EDAB9C1}" srcOrd="1" destOrd="0" presId="urn:microsoft.com/office/officeart/2005/8/layout/orgChart1#1"/>
    <dgm:cxn modelId="{D41A3878-7E4C-48C5-9DF2-A7FFFB320675}" type="presParOf" srcId="{417D418A-FD6F-4951-BB51-25314D48E461}" destId="{201AE94F-331A-45C6-8F60-0A24927E51AA}" srcOrd="1" destOrd="0" presId="urn:microsoft.com/office/officeart/2005/8/layout/orgChart1#1"/>
    <dgm:cxn modelId="{C36A3A70-209C-4534-8876-2D482C71DC03}" type="presParOf" srcId="{417D418A-FD6F-4951-BB51-25314D48E461}" destId="{379869E9-5FD0-4361-8F86-DD2B9E705B55}" srcOrd="2" destOrd="0" presId="urn:microsoft.com/office/officeart/2005/8/layout/orgChart1#1"/>
    <dgm:cxn modelId="{17F8AAE2-C3D2-4E86-BE93-E00B0082559B}" type="presParOf" srcId="{D219C7B5-C2C1-4C70-8EFD-8F16394442D1}" destId="{00178213-6AD2-4FF3-B7A1-4D3BCF8CCE07}" srcOrd="4" destOrd="0" presId="urn:microsoft.com/office/officeart/2005/8/layout/orgChart1#1"/>
    <dgm:cxn modelId="{C7712F74-5F77-432B-AB3A-E3479D5E1D7A}" type="presParOf" srcId="{D219C7B5-C2C1-4C70-8EFD-8F16394442D1}" destId="{7602B2FD-4048-4EF2-9745-C0334E46C928}" srcOrd="5" destOrd="0" presId="urn:microsoft.com/office/officeart/2005/8/layout/orgChart1#1"/>
    <dgm:cxn modelId="{BB88C939-6D4F-400B-BBD1-6E4C50364080}" type="presParOf" srcId="{7602B2FD-4048-4EF2-9745-C0334E46C928}" destId="{90E9D37E-C4CD-4DD7-BC1A-A2135C3D9EB6}" srcOrd="0" destOrd="0" presId="urn:microsoft.com/office/officeart/2005/8/layout/orgChart1#1"/>
    <dgm:cxn modelId="{B9823975-692E-4A84-A303-EA9E9395716A}" type="presParOf" srcId="{90E9D37E-C4CD-4DD7-BC1A-A2135C3D9EB6}" destId="{510244F6-A2C2-4C27-8929-766EA1A2540E}" srcOrd="0" destOrd="0" presId="urn:microsoft.com/office/officeart/2005/8/layout/orgChart1#1"/>
    <dgm:cxn modelId="{B7FF3070-E995-4616-B6A9-145E94AACAD2}" type="presParOf" srcId="{90E9D37E-C4CD-4DD7-BC1A-A2135C3D9EB6}" destId="{9B0DCD13-A740-4F9E-BD3D-71FC38D4A6AF}" srcOrd="1" destOrd="0" presId="urn:microsoft.com/office/officeart/2005/8/layout/orgChart1#1"/>
    <dgm:cxn modelId="{6EB1C413-448E-486E-AD51-629C7B80EA17}" type="presParOf" srcId="{7602B2FD-4048-4EF2-9745-C0334E46C928}" destId="{3E61D4A8-5635-499C-80DC-FCBC4DD80FF6}" srcOrd="1" destOrd="0" presId="urn:microsoft.com/office/officeart/2005/8/layout/orgChart1#1"/>
    <dgm:cxn modelId="{2317FA60-75C6-44AC-A9A8-CD21D60F622A}" type="presParOf" srcId="{7602B2FD-4048-4EF2-9745-C0334E46C928}" destId="{4C6607D3-162F-4B5B-BC99-973568593E4C}" srcOrd="2" destOrd="0" presId="urn:microsoft.com/office/officeart/2005/8/layout/orgChart1#1"/>
    <dgm:cxn modelId="{4A965DAC-88D1-47A1-86FC-0409517BEB76}" type="presParOf" srcId="{D219C7B5-C2C1-4C70-8EFD-8F16394442D1}" destId="{D7358E14-1845-4490-8AF3-DD8B1152CD75}" srcOrd="6" destOrd="0" presId="urn:microsoft.com/office/officeart/2005/8/layout/orgChart1#1"/>
    <dgm:cxn modelId="{96A65ED8-290F-40EC-9D09-445487A3EBA7}" type="presParOf" srcId="{D219C7B5-C2C1-4C70-8EFD-8F16394442D1}" destId="{B3679439-8637-405B-A118-CBCA7F19E069}" srcOrd="7" destOrd="0" presId="urn:microsoft.com/office/officeart/2005/8/layout/orgChart1#1"/>
    <dgm:cxn modelId="{AF954CB3-2EE6-42D7-85C7-BB83B3158C11}" type="presParOf" srcId="{B3679439-8637-405B-A118-CBCA7F19E069}" destId="{A14B5E0D-C24C-490D-BA19-C3C2E2DBE9E6}" srcOrd="0" destOrd="0" presId="urn:microsoft.com/office/officeart/2005/8/layout/orgChart1#1"/>
    <dgm:cxn modelId="{85136E67-4A83-4E4F-8F52-D1C868E46DF5}" type="presParOf" srcId="{A14B5E0D-C24C-490D-BA19-C3C2E2DBE9E6}" destId="{8C8C4AF3-73EB-4FF5-9458-E9018F617CF1}" srcOrd="0" destOrd="0" presId="urn:microsoft.com/office/officeart/2005/8/layout/orgChart1#1"/>
    <dgm:cxn modelId="{A45E7B69-6485-4CA9-899D-BD07EE4B551A}" type="presParOf" srcId="{A14B5E0D-C24C-490D-BA19-C3C2E2DBE9E6}" destId="{F7FFAC82-4A18-47DB-82F1-D7E9EA65C615}" srcOrd="1" destOrd="0" presId="urn:microsoft.com/office/officeart/2005/8/layout/orgChart1#1"/>
    <dgm:cxn modelId="{82B5DBB5-F35F-4834-AEFC-D462D1B13ADC}" type="presParOf" srcId="{B3679439-8637-405B-A118-CBCA7F19E069}" destId="{F81A2A7E-09FC-4AF0-8EAB-6CD799AE775D}" srcOrd="1" destOrd="0" presId="urn:microsoft.com/office/officeart/2005/8/layout/orgChart1#1"/>
    <dgm:cxn modelId="{D6ADD31F-1CB4-4066-A6E3-35FCBA513770}" type="presParOf" srcId="{B3679439-8637-405B-A118-CBCA7F19E069}" destId="{EB7EA940-A980-4086-9D04-2A8F49B3B89E}" srcOrd="2" destOrd="0" presId="urn:microsoft.com/office/officeart/2005/8/layout/orgChart1#1"/>
    <dgm:cxn modelId="{02E92E71-BF41-42CA-A8FD-43FE118EDE78}" type="presParOf" srcId="{AB22B229-8F93-4464-B135-9A15B1E75BFA}" destId="{2B9640B5-FA8E-484A-9FEF-494AAABBDA34}" srcOrd="2" destOrd="0" presId="urn:microsoft.com/office/officeart/2005/8/layout/orgChart1#1"/>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358E14-1845-4490-8AF3-DD8B1152CD75}">
      <dsp:nvSpPr>
        <dsp:cNvPr id="0" name=""/>
        <dsp:cNvSpPr/>
      </dsp:nvSpPr>
      <dsp:spPr>
        <a:xfrm>
          <a:off x="5226938" y="1807114"/>
          <a:ext cx="3948536" cy="431452"/>
        </a:xfrm>
        <a:custGeom>
          <a:avLst/>
          <a:gdLst/>
          <a:ahLst/>
          <a:cxnLst/>
          <a:rect l="0" t="0" r="0" b="0"/>
          <a:pathLst>
            <a:path>
              <a:moveTo>
                <a:pt x="0" y="0"/>
              </a:moveTo>
              <a:lnTo>
                <a:pt x="0" y="215726"/>
              </a:lnTo>
              <a:lnTo>
                <a:pt x="3948536" y="215726"/>
              </a:lnTo>
              <a:lnTo>
                <a:pt x="3948536" y="4314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178213-6AD2-4FF3-B7A1-4D3BCF8CCE07}">
      <dsp:nvSpPr>
        <dsp:cNvPr id="0" name=""/>
        <dsp:cNvSpPr/>
      </dsp:nvSpPr>
      <dsp:spPr>
        <a:xfrm>
          <a:off x="5226938" y="1807114"/>
          <a:ext cx="1101445" cy="431452"/>
        </a:xfrm>
        <a:custGeom>
          <a:avLst/>
          <a:gdLst/>
          <a:ahLst/>
          <a:cxnLst/>
          <a:rect l="0" t="0" r="0" b="0"/>
          <a:pathLst>
            <a:path>
              <a:moveTo>
                <a:pt x="0" y="0"/>
              </a:moveTo>
              <a:lnTo>
                <a:pt x="0" y="215726"/>
              </a:lnTo>
              <a:lnTo>
                <a:pt x="1101445" y="215726"/>
              </a:lnTo>
              <a:lnTo>
                <a:pt x="1101445" y="4314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B56751-C327-43EF-9088-07444B939CC6}">
      <dsp:nvSpPr>
        <dsp:cNvPr id="0" name=""/>
        <dsp:cNvSpPr/>
      </dsp:nvSpPr>
      <dsp:spPr>
        <a:xfrm>
          <a:off x="3719773" y="1807114"/>
          <a:ext cx="1507165" cy="431452"/>
        </a:xfrm>
        <a:custGeom>
          <a:avLst/>
          <a:gdLst/>
          <a:ahLst/>
          <a:cxnLst/>
          <a:rect l="0" t="0" r="0" b="0"/>
          <a:pathLst>
            <a:path>
              <a:moveTo>
                <a:pt x="1507165" y="0"/>
              </a:moveTo>
              <a:lnTo>
                <a:pt x="1507165" y="215726"/>
              </a:lnTo>
              <a:lnTo>
                <a:pt x="0" y="215726"/>
              </a:lnTo>
              <a:lnTo>
                <a:pt x="0" y="4314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CECCA4-62D7-404A-BD05-A8E071658DFF}">
      <dsp:nvSpPr>
        <dsp:cNvPr id="0" name=""/>
        <dsp:cNvSpPr/>
      </dsp:nvSpPr>
      <dsp:spPr>
        <a:xfrm>
          <a:off x="1128153" y="1807114"/>
          <a:ext cx="4098784" cy="431452"/>
        </a:xfrm>
        <a:custGeom>
          <a:avLst/>
          <a:gdLst/>
          <a:ahLst/>
          <a:cxnLst/>
          <a:rect l="0" t="0" r="0" b="0"/>
          <a:pathLst>
            <a:path>
              <a:moveTo>
                <a:pt x="4098784" y="0"/>
              </a:moveTo>
              <a:lnTo>
                <a:pt x="4098784" y="215726"/>
              </a:lnTo>
              <a:lnTo>
                <a:pt x="0" y="215726"/>
              </a:lnTo>
              <a:lnTo>
                <a:pt x="0" y="4314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FF147F-6068-4D07-8AD8-E8AE76673382}">
      <dsp:nvSpPr>
        <dsp:cNvPr id="0" name=""/>
        <dsp:cNvSpPr/>
      </dsp:nvSpPr>
      <dsp:spPr>
        <a:xfrm>
          <a:off x="3421896" y="779847"/>
          <a:ext cx="3610083" cy="1027266"/>
        </a:xfrm>
        <a:prstGeom prst="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00000"/>
            </a:lnSpc>
            <a:spcBef>
              <a:spcPct val="0"/>
            </a:spcBef>
            <a:spcAft>
              <a:spcPct val="35000"/>
            </a:spcAft>
          </a:pPr>
          <a:r>
            <a:rPr lang="en-IN" sz="3200" b="1" kern="1200" dirty="0">
              <a:solidFill>
                <a:sysClr val="windowText" lastClr="000000"/>
              </a:solidFill>
              <a:latin typeface="Calibri" panose="020F0502020204030204" pitchFamily="34" charset="0"/>
              <a:cs typeface="Calibri" panose="020F0502020204030204" pitchFamily="34" charset="0"/>
            </a:rPr>
            <a:t>Source Segregation</a:t>
          </a:r>
        </a:p>
      </dsp:txBody>
      <dsp:txXfrm>
        <a:off x="3421896" y="779847"/>
        <a:ext cx="3610083" cy="1027266"/>
      </dsp:txXfrm>
    </dsp:sp>
    <dsp:sp modelId="{E724BAFD-D72E-4BA5-8DC7-718E23612296}">
      <dsp:nvSpPr>
        <dsp:cNvPr id="0" name=""/>
        <dsp:cNvSpPr/>
      </dsp:nvSpPr>
      <dsp:spPr>
        <a:xfrm>
          <a:off x="3953" y="2238566"/>
          <a:ext cx="2248399" cy="12011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ct val="35000"/>
            </a:spcAft>
          </a:pPr>
          <a:r>
            <a:rPr lang="en-IN" sz="1800" b="1" kern="1200" dirty="0">
              <a:latin typeface="Calibri" panose="020F0502020204030204" pitchFamily="34" charset="0"/>
              <a:cs typeface="Calibri" panose="020F0502020204030204" pitchFamily="34" charset="0"/>
            </a:rPr>
            <a:t>Blue</a:t>
          </a:r>
        </a:p>
        <a:p>
          <a:pPr lvl="0" algn="ctr" defTabSz="800100">
            <a:lnSpc>
              <a:spcPct val="100000"/>
            </a:lnSpc>
            <a:spcBef>
              <a:spcPct val="0"/>
            </a:spcBef>
            <a:spcAft>
              <a:spcPct val="35000"/>
            </a:spcAft>
          </a:pPr>
          <a:r>
            <a:rPr lang="en-IN" sz="1600" kern="1200" dirty="0">
              <a:latin typeface="Calibri" panose="020F0502020204030204" pitchFamily="34" charset="0"/>
              <a:cs typeface="Calibri" panose="020F0502020204030204" pitchFamily="34" charset="0"/>
            </a:rPr>
            <a:t>Dry Waste</a:t>
          </a:r>
          <a:endParaRPr sz="6500" kern="1200">
            <a:latin typeface="Calibri" panose="020F0502020204030204" pitchFamily="34" charset="0"/>
            <a:cs typeface="Calibri" panose="020F0502020204030204" pitchFamily="34" charset="0"/>
          </a:endParaRPr>
        </a:p>
      </dsp:txBody>
      <dsp:txXfrm>
        <a:off x="3953" y="2238566"/>
        <a:ext cx="2248399" cy="1201121"/>
      </dsp:txXfrm>
    </dsp:sp>
    <dsp:sp modelId="{A17AC590-E4FB-4AA9-90C0-96D2F1C513AF}">
      <dsp:nvSpPr>
        <dsp:cNvPr id="0" name=""/>
        <dsp:cNvSpPr/>
      </dsp:nvSpPr>
      <dsp:spPr>
        <a:xfrm>
          <a:off x="2683805" y="2238566"/>
          <a:ext cx="2071935" cy="1207377"/>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ct val="35000"/>
            </a:spcAft>
          </a:pPr>
          <a:r>
            <a:rPr lang="en-IN" sz="1800" b="1" kern="1200" dirty="0">
              <a:latin typeface="Calibri" panose="020F0502020204030204" pitchFamily="34" charset="0"/>
              <a:cs typeface="Calibri" panose="020F0502020204030204" pitchFamily="34" charset="0"/>
            </a:rPr>
            <a:t>Green</a:t>
          </a:r>
        </a:p>
        <a:p>
          <a:pPr lvl="0" algn="ctr" defTabSz="800100">
            <a:lnSpc>
              <a:spcPct val="100000"/>
            </a:lnSpc>
            <a:spcBef>
              <a:spcPct val="0"/>
            </a:spcBef>
            <a:spcAft>
              <a:spcPct val="35000"/>
            </a:spcAft>
          </a:pPr>
          <a:r>
            <a:rPr lang="en-IN" sz="1600" kern="1200" dirty="0">
              <a:latin typeface="Calibri" panose="020F0502020204030204" pitchFamily="34" charset="0"/>
              <a:cs typeface="Calibri" panose="020F0502020204030204" pitchFamily="34" charset="0"/>
            </a:rPr>
            <a:t>Wet Waste</a:t>
          </a:r>
          <a:endParaRPr sz="6500" kern="1200">
            <a:latin typeface="Calibri" panose="020F0502020204030204" pitchFamily="34" charset="0"/>
            <a:cs typeface="Calibri" panose="020F0502020204030204" pitchFamily="34" charset="0"/>
          </a:endParaRPr>
        </a:p>
      </dsp:txBody>
      <dsp:txXfrm>
        <a:off x="2683805" y="2238566"/>
        <a:ext cx="2071935" cy="1207377"/>
      </dsp:txXfrm>
    </dsp:sp>
    <dsp:sp modelId="{510244F6-A2C2-4C27-8929-766EA1A2540E}">
      <dsp:nvSpPr>
        <dsp:cNvPr id="0" name=""/>
        <dsp:cNvSpPr/>
      </dsp:nvSpPr>
      <dsp:spPr>
        <a:xfrm>
          <a:off x="5187193" y="2238566"/>
          <a:ext cx="2282381" cy="1228087"/>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ct val="35000"/>
            </a:spcAft>
          </a:pPr>
          <a:r>
            <a:rPr lang="en-IN" sz="1800" b="1" kern="1200" dirty="0">
              <a:latin typeface="Calibri" panose="020F0502020204030204" pitchFamily="34" charset="0"/>
              <a:cs typeface="Calibri" panose="020F0502020204030204" pitchFamily="34" charset="0"/>
            </a:rPr>
            <a:t>Red</a:t>
          </a:r>
        </a:p>
        <a:p>
          <a:pPr lvl="0" algn="ctr" defTabSz="800100">
            <a:lnSpc>
              <a:spcPct val="100000"/>
            </a:lnSpc>
            <a:spcBef>
              <a:spcPct val="0"/>
            </a:spcBef>
            <a:spcAft>
              <a:spcPct val="35000"/>
            </a:spcAft>
          </a:pPr>
          <a:r>
            <a:rPr lang="en-IN" sz="1600" kern="1200" dirty="0">
              <a:latin typeface="Calibri" panose="020F0502020204030204" pitchFamily="34" charset="0"/>
              <a:cs typeface="Calibri" panose="020F0502020204030204" pitchFamily="34" charset="0"/>
            </a:rPr>
            <a:t>Sanitary Waste</a:t>
          </a:r>
          <a:endParaRPr sz="6500" kern="1200">
            <a:latin typeface="Calibri" panose="020F0502020204030204" pitchFamily="34" charset="0"/>
            <a:cs typeface="Calibri" panose="020F0502020204030204" pitchFamily="34" charset="0"/>
          </a:endParaRPr>
        </a:p>
      </dsp:txBody>
      <dsp:txXfrm>
        <a:off x="5187193" y="2238566"/>
        <a:ext cx="2282381" cy="1228087"/>
      </dsp:txXfrm>
    </dsp:sp>
    <dsp:sp modelId="{8C8C4AF3-73EB-4FF5-9458-E9018F617CF1}">
      <dsp:nvSpPr>
        <dsp:cNvPr id="0" name=""/>
        <dsp:cNvSpPr/>
      </dsp:nvSpPr>
      <dsp:spPr>
        <a:xfrm>
          <a:off x="7901027" y="2238566"/>
          <a:ext cx="2548895" cy="1248786"/>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ct val="35000"/>
            </a:spcAft>
          </a:pPr>
          <a:r>
            <a:rPr lang="en-IN" sz="1800" b="1" kern="1200" dirty="0">
              <a:latin typeface="Calibri" panose="020F0502020204030204" pitchFamily="34" charset="0"/>
              <a:cs typeface="Calibri" panose="020F0502020204030204" pitchFamily="34" charset="0"/>
            </a:rPr>
            <a:t>Black</a:t>
          </a:r>
        </a:p>
        <a:p>
          <a:pPr lvl="0" algn="ctr" defTabSz="800100">
            <a:lnSpc>
              <a:spcPct val="100000"/>
            </a:lnSpc>
            <a:spcBef>
              <a:spcPct val="0"/>
            </a:spcBef>
            <a:spcAft>
              <a:spcPct val="35000"/>
            </a:spcAft>
          </a:pPr>
          <a:r>
            <a:rPr lang="en-IN" sz="1600" kern="1200" dirty="0">
              <a:latin typeface="Calibri" panose="020F0502020204030204" pitchFamily="34" charset="0"/>
              <a:cs typeface="Calibri" panose="020F0502020204030204" pitchFamily="34" charset="0"/>
            </a:rPr>
            <a:t>Domestic Hazardous Waste</a:t>
          </a:r>
          <a:endParaRPr sz="6500" kern="1200">
            <a:latin typeface="Calibri" panose="020F0502020204030204" pitchFamily="34" charset="0"/>
            <a:cs typeface="Calibri" panose="020F0502020204030204" pitchFamily="34" charset="0"/>
          </a:endParaRPr>
        </a:p>
      </dsp:txBody>
      <dsp:txXfrm>
        <a:off x="7901027" y="2238566"/>
        <a:ext cx="2548895" cy="124878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34999" cy="35684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796949" y="0"/>
            <a:ext cx="4434999" cy="356848"/>
          </a:xfrm>
          <a:prstGeom prst="rect">
            <a:avLst/>
          </a:prstGeom>
        </p:spPr>
        <p:txBody>
          <a:bodyPr vert="horz" lIns="91440" tIns="45720" rIns="91440" bIns="45720" rtlCol="0"/>
          <a:lstStyle>
            <a:lvl1pPr algn="r">
              <a:defRPr sz="1200"/>
            </a:lvl1pPr>
          </a:lstStyle>
          <a:p>
            <a:fld id="{04A10AC9-D96D-4967-B4BE-52F02D5922A1}" type="datetimeFigureOut">
              <a:rPr lang="en-IN" smtClean="0"/>
              <a:t>27-12-2025</a:t>
            </a:fld>
            <a:endParaRPr lang="en-IN"/>
          </a:p>
        </p:txBody>
      </p:sp>
      <p:sp>
        <p:nvSpPr>
          <p:cNvPr id="4" name="Slide Image Placeholder 3"/>
          <p:cNvSpPr>
            <a:spLocks noGrp="1" noRot="1" noChangeAspect="1"/>
          </p:cNvSpPr>
          <p:nvPr>
            <p:ph type="sldImg" idx="2"/>
          </p:nvPr>
        </p:nvSpPr>
        <p:spPr>
          <a:xfrm>
            <a:off x="2986088" y="887413"/>
            <a:ext cx="4262437" cy="23971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023462" y="3418832"/>
            <a:ext cx="8187690" cy="279722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747217"/>
            <a:ext cx="4434999" cy="35684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796949" y="6747217"/>
            <a:ext cx="4434999" cy="356847"/>
          </a:xfrm>
          <a:prstGeom prst="rect">
            <a:avLst/>
          </a:prstGeom>
        </p:spPr>
        <p:txBody>
          <a:bodyPr vert="horz" lIns="91440" tIns="45720" rIns="91440" bIns="45720" rtlCol="0" anchor="b"/>
          <a:lstStyle>
            <a:lvl1pPr algn="r">
              <a:defRPr sz="1200"/>
            </a:lvl1pPr>
          </a:lstStyle>
          <a:p>
            <a:fld id="{6F1DB7D5-D3BE-4434-BD0C-4824F1CD7EF3}" type="slidenum">
              <a:rPr lang="en-IN" smtClean="0"/>
              <a:t>‹#›</a:t>
            </a:fld>
            <a:endParaRPr lang="en-IN"/>
          </a:p>
        </p:txBody>
      </p:sp>
    </p:spTree>
    <p:extLst>
      <p:ext uri="{BB962C8B-B14F-4D97-AF65-F5344CB8AC3E}">
        <p14:creationId xmlns:p14="http://schemas.microsoft.com/office/powerpoint/2010/main" val="30360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2</a:t>
            </a:fld>
            <a:endParaRPr lang="en-IN"/>
          </a:p>
        </p:txBody>
      </p:sp>
    </p:spTree>
    <p:extLst>
      <p:ext uri="{BB962C8B-B14F-4D97-AF65-F5344CB8AC3E}">
        <p14:creationId xmlns:p14="http://schemas.microsoft.com/office/powerpoint/2010/main" val="292062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3</a:t>
            </a:fld>
            <a:endParaRPr lang="en-IN"/>
          </a:p>
        </p:txBody>
      </p:sp>
    </p:spTree>
    <p:extLst>
      <p:ext uri="{BB962C8B-B14F-4D97-AF65-F5344CB8AC3E}">
        <p14:creationId xmlns:p14="http://schemas.microsoft.com/office/powerpoint/2010/main" val="185938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4</a:t>
            </a:fld>
            <a:endParaRPr lang="en-IN"/>
          </a:p>
        </p:txBody>
      </p:sp>
    </p:spTree>
    <p:extLst>
      <p:ext uri="{BB962C8B-B14F-4D97-AF65-F5344CB8AC3E}">
        <p14:creationId xmlns:p14="http://schemas.microsoft.com/office/powerpoint/2010/main" val="4077561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11</a:t>
            </a:fld>
            <a:endParaRPr lang="en-IN"/>
          </a:p>
        </p:txBody>
      </p:sp>
    </p:spTree>
    <p:extLst>
      <p:ext uri="{BB962C8B-B14F-4D97-AF65-F5344CB8AC3E}">
        <p14:creationId xmlns:p14="http://schemas.microsoft.com/office/powerpoint/2010/main" val="258400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13</a:t>
            </a:fld>
            <a:endParaRPr lang="en-IN"/>
          </a:p>
        </p:txBody>
      </p:sp>
    </p:spTree>
    <p:extLst>
      <p:ext uri="{BB962C8B-B14F-4D97-AF65-F5344CB8AC3E}">
        <p14:creationId xmlns:p14="http://schemas.microsoft.com/office/powerpoint/2010/main" val="3370633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F1DB7D5-D3BE-4434-BD0C-4824F1CD7EF3}" type="slidenum">
              <a:rPr lang="en-IN" smtClean="0"/>
              <a:t>14</a:t>
            </a:fld>
            <a:endParaRPr lang="en-IN"/>
          </a:p>
        </p:txBody>
      </p:sp>
    </p:spTree>
    <p:extLst>
      <p:ext uri="{BB962C8B-B14F-4D97-AF65-F5344CB8AC3E}">
        <p14:creationId xmlns:p14="http://schemas.microsoft.com/office/powerpoint/2010/main" val="1012330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chemeClr val="bg1"/>
                </a:solidFill>
                <a:latin typeface="Barlow"/>
                <a:cs typeface="Barlow"/>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Barlow"/>
                <a:cs typeface="Barl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429755" y="4267200"/>
            <a:ext cx="725805" cy="725805"/>
          </a:xfrm>
          <a:custGeom>
            <a:avLst/>
            <a:gdLst/>
            <a:ahLst/>
            <a:cxnLst/>
            <a:rect l="l" t="t" r="r" b="b"/>
            <a:pathLst>
              <a:path w="725804" h="725804">
                <a:moveTo>
                  <a:pt x="362712" y="0"/>
                </a:moveTo>
                <a:lnTo>
                  <a:pt x="313502" y="3311"/>
                </a:lnTo>
                <a:lnTo>
                  <a:pt x="266303" y="12959"/>
                </a:lnTo>
                <a:lnTo>
                  <a:pt x="221545" y="28509"/>
                </a:lnTo>
                <a:lnTo>
                  <a:pt x="179662" y="49530"/>
                </a:lnTo>
                <a:lnTo>
                  <a:pt x="141087" y="75588"/>
                </a:lnTo>
                <a:lnTo>
                  <a:pt x="106251" y="106251"/>
                </a:lnTo>
                <a:lnTo>
                  <a:pt x="75588" y="141087"/>
                </a:lnTo>
                <a:lnTo>
                  <a:pt x="49530" y="179662"/>
                </a:lnTo>
                <a:lnTo>
                  <a:pt x="28509" y="221545"/>
                </a:lnTo>
                <a:lnTo>
                  <a:pt x="12959" y="266303"/>
                </a:lnTo>
                <a:lnTo>
                  <a:pt x="3311" y="313502"/>
                </a:lnTo>
                <a:lnTo>
                  <a:pt x="0" y="362712"/>
                </a:lnTo>
                <a:lnTo>
                  <a:pt x="3311" y="411921"/>
                </a:lnTo>
                <a:lnTo>
                  <a:pt x="12959" y="459120"/>
                </a:lnTo>
                <a:lnTo>
                  <a:pt x="28509" y="503878"/>
                </a:lnTo>
                <a:lnTo>
                  <a:pt x="49530" y="545761"/>
                </a:lnTo>
                <a:lnTo>
                  <a:pt x="75588" y="584336"/>
                </a:lnTo>
                <a:lnTo>
                  <a:pt x="106251" y="619172"/>
                </a:lnTo>
                <a:lnTo>
                  <a:pt x="141087" y="649835"/>
                </a:lnTo>
                <a:lnTo>
                  <a:pt x="179662" y="675894"/>
                </a:lnTo>
                <a:lnTo>
                  <a:pt x="221545" y="696914"/>
                </a:lnTo>
                <a:lnTo>
                  <a:pt x="266303" y="712464"/>
                </a:lnTo>
                <a:lnTo>
                  <a:pt x="313502" y="722112"/>
                </a:lnTo>
                <a:lnTo>
                  <a:pt x="362712" y="725424"/>
                </a:lnTo>
                <a:lnTo>
                  <a:pt x="411921" y="722112"/>
                </a:lnTo>
                <a:lnTo>
                  <a:pt x="459120" y="712464"/>
                </a:lnTo>
                <a:lnTo>
                  <a:pt x="503878" y="696914"/>
                </a:lnTo>
                <a:lnTo>
                  <a:pt x="545761" y="675893"/>
                </a:lnTo>
                <a:lnTo>
                  <a:pt x="584336" y="649835"/>
                </a:lnTo>
                <a:lnTo>
                  <a:pt x="619172" y="619172"/>
                </a:lnTo>
                <a:lnTo>
                  <a:pt x="649835" y="584336"/>
                </a:lnTo>
                <a:lnTo>
                  <a:pt x="675893" y="545761"/>
                </a:lnTo>
                <a:lnTo>
                  <a:pt x="696914" y="503878"/>
                </a:lnTo>
                <a:lnTo>
                  <a:pt x="712464" y="459120"/>
                </a:lnTo>
                <a:lnTo>
                  <a:pt x="722112" y="411921"/>
                </a:lnTo>
                <a:lnTo>
                  <a:pt x="725424" y="362712"/>
                </a:lnTo>
                <a:lnTo>
                  <a:pt x="722112" y="313502"/>
                </a:lnTo>
                <a:lnTo>
                  <a:pt x="712464" y="266303"/>
                </a:lnTo>
                <a:lnTo>
                  <a:pt x="696914" y="221545"/>
                </a:lnTo>
                <a:lnTo>
                  <a:pt x="675894" y="179662"/>
                </a:lnTo>
                <a:lnTo>
                  <a:pt x="649835" y="141087"/>
                </a:lnTo>
                <a:lnTo>
                  <a:pt x="619172" y="106251"/>
                </a:lnTo>
                <a:lnTo>
                  <a:pt x="584336" y="75588"/>
                </a:lnTo>
                <a:lnTo>
                  <a:pt x="545761" y="49530"/>
                </a:lnTo>
                <a:lnTo>
                  <a:pt x="503878" y="28509"/>
                </a:lnTo>
                <a:lnTo>
                  <a:pt x="459120" y="12959"/>
                </a:lnTo>
                <a:lnTo>
                  <a:pt x="411921" y="3311"/>
                </a:lnTo>
                <a:lnTo>
                  <a:pt x="362712" y="0"/>
                </a:lnTo>
                <a:close/>
              </a:path>
            </a:pathLst>
          </a:custGeom>
          <a:solidFill>
            <a:srgbClr val="2285E7"/>
          </a:solidFill>
        </p:spPr>
        <p:txBody>
          <a:bodyPr wrap="square" lIns="0" tIns="0" rIns="0" bIns="0" rtlCol="0"/>
          <a:lstStyle/>
          <a:p>
            <a:endParaRPr/>
          </a:p>
        </p:txBody>
      </p:sp>
      <p:sp>
        <p:nvSpPr>
          <p:cNvPr id="17" name="bg object 17"/>
          <p:cNvSpPr/>
          <p:nvPr/>
        </p:nvSpPr>
        <p:spPr>
          <a:xfrm>
            <a:off x="6429755" y="1417319"/>
            <a:ext cx="725805" cy="725805"/>
          </a:xfrm>
          <a:custGeom>
            <a:avLst/>
            <a:gdLst/>
            <a:ahLst/>
            <a:cxnLst/>
            <a:rect l="l" t="t" r="r" b="b"/>
            <a:pathLst>
              <a:path w="725804" h="725805">
                <a:moveTo>
                  <a:pt x="362712" y="0"/>
                </a:moveTo>
                <a:lnTo>
                  <a:pt x="313502" y="3311"/>
                </a:lnTo>
                <a:lnTo>
                  <a:pt x="266303" y="12959"/>
                </a:lnTo>
                <a:lnTo>
                  <a:pt x="221545" y="28509"/>
                </a:lnTo>
                <a:lnTo>
                  <a:pt x="179662" y="49530"/>
                </a:lnTo>
                <a:lnTo>
                  <a:pt x="141087" y="75588"/>
                </a:lnTo>
                <a:lnTo>
                  <a:pt x="106251" y="106251"/>
                </a:lnTo>
                <a:lnTo>
                  <a:pt x="75588" y="141087"/>
                </a:lnTo>
                <a:lnTo>
                  <a:pt x="49530" y="179662"/>
                </a:lnTo>
                <a:lnTo>
                  <a:pt x="28509" y="221545"/>
                </a:lnTo>
                <a:lnTo>
                  <a:pt x="12959" y="266303"/>
                </a:lnTo>
                <a:lnTo>
                  <a:pt x="3311" y="313502"/>
                </a:lnTo>
                <a:lnTo>
                  <a:pt x="0" y="362712"/>
                </a:lnTo>
                <a:lnTo>
                  <a:pt x="3311" y="411921"/>
                </a:lnTo>
                <a:lnTo>
                  <a:pt x="12959" y="459120"/>
                </a:lnTo>
                <a:lnTo>
                  <a:pt x="28509" y="503878"/>
                </a:lnTo>
                <a:lnTo>
                  <a:pt x="49530" y="545761"/>
                </a:lnTo>
                <a:lnTo>
                  <a:pt x="75588" y="584336"/>
                </a:lnTo>
                <a:lnTo>
                  <a:pt x="106251" y="619172"/>
                </a:lnTo>
                <a:lnTo>
                  <a:pt x="141087" y="649835"/>
                </a:lnTo>
                <a:lnTo>
                  <a:pt x="179662" y="675894"/>
                </a:lnTo>
                <a:lnTo>
                  <a:pt x="221545" y="696914"/>
                </a:lnTo>
                <a:lnTo>
                  <a:pt x="266303" y="712464"/>
                </a:lnTo>
                <a:lnTo>
                  <a:pt x="313502" y="722112"/>
                </a:lnTo>
                <a:lnTo>
                  <a:pt x="362712" y="725424"/>
                </a:lnTo>
                <a:lnTo>
                  <a:pt x="411921" y="722112"/>
                </a:lnTo>
                <a:lnTo>
                  <a:pt x="459120" y="712464"/>
                </a:lnTo>
                <a:lnTo>
                  <a:pt x="503878" y="696914"/>
                </a:lnTo>
                <a:lnTo>
                  <a:pt x="545761" y="675893"/>
                </a:lnTo>
                <a:lnTo>
                  <a:pt x="584336" y="649835"/>
                </a:lnTo>
                <a:lnTo>
                  <a:pt x="619172" y="619172"/>
                </a:lnTo>
                <a:lnTo>
                  <a:pt x="649835" y="584336"/>
                </a:lnTo>
                <a:lnTo>
                  <a:pt x="675893" y="545761"/>
                </a:lnTo>
                <a:lnTo>
                  <a:pt x="696914" y="503878"/>
                </a:lnTo>
                <a:lnTo>
                  <a:pt x="712464" y="459120"/>
                </a:lnTo>
                <a:lnTo>
                  <a:pt x="722112" y="411921"/>
                </a:lnTo>
                <a:lnTo>
                  <a:pt x="725424" y="362712"/>
                </a:lnTo>
                <a:lnTo>
                  <a:pt x="722112" y="313502"/>
                </a:lnTo>
                <a:lnTo>
                  <a:pt x="712464" y="266303"/>
                </a:lnTo>
                <a:lnTo>
                  <a:pt x="696914" y="221545"/>
                </a:lnTo>
                <a:lnTo>
                  <a:pt x="675894" y="179662"/>
                </a:lnTo>
                <a:lnTo>
                  <a:pt x="649835" y="141087"/>
                </a:lnTo>
                <a:lnTo>
                  <a:pt x="619172" y="106251"/>
                </a:lnTo>
                <a:lnTo>
                  <a:pt x="584336" y="75588"/>
                </a:lnTo>
                <a:lnTo>
                  <a:pt x="545761" y="49529"/>
                </a:lnTo>
                <a:lnTo>
                  <a:pt x="503878" y="28509"/>
                </a:lnTo>
                <a:lnTo>
                  <a:pt x="459120" y="12959"/>
                </a:lnTo>
                <a:lnTo>
                  <a:pt x="411921" y="3311"/>
                </a:lnTo>
                <a:lnTo>
                  <a:pt x="362712" y="0"/>
                </a:lnTo>
                <a:close/>
              </a:path>
            </a:pathLst>
          </a:custGeom>
          <a:solidFill>
            <a:srgbClr val="1FC979"/>
          </a:solidFill>
        </p:spPr>
        <p:txBody>
          <a:bodyPr wrap="square" lIns="0" tIns="0" rIns="0" bIns="0" rtlCol="0"/>
          <a:lstStyle/>
          <a:p>
            <a:endParaRPr/>
          </a:p>
        </p:txBody>
      </p:sp>
      <p:sp>
        <p:nvSpPr>
          <p:cNvPr id="18" name="bg object 18"/>
          <p:cNvSpPr/>
          <p:nvPr/>
        </p:nvSpPr>
        <p:spPr>
          <a:xfrm>
            <a:off x="822960" y="3262884"/>
            <a:ext cx="725805" cy="725805"/>
          </a:xfrm>
          <a:custGeom>
            <a:avLst/>
            <a:gdLst/>
            <a:ahLst/>
            <a:cxnLst/>
            <a:rect l="l" t="t" r="r" b="b"/>
            <a:pathLst>
              <a:path w="725805" h="725804">
                <a:moveTo>
                  <a:pt x="362712" y="0"/>
                </a:moveTo>
                <a:lnTo>
                  <a:pt x="313494" y="3311"/>
                </a:lnTo>
                <a:lnTo>
                  <a:pt x="266289" y="12959"/>
                </a:lnTo>
                <a:lnTo>
                  <a:pt x="221529" y="28509"/>
                </a:lnTo>
                <a:lnTo>
                  <a:pt x="179645" y="49530"/>
                </a:lnTo>
                <a:lnTo>
                  <a:pt x="141070" y="75588"/>
                </a:lnTo>
                <a:lnTo>
                  <a:pt x="106237" y="106251"/>
                </a:lnTo>
                <a:lnTo>
                  <a:pt x="75576" y="141087"/>
                </a:lnTo>
                <a:lnTo>
                  <a:pt x="49521" y="179662"/>
                </a:lnTo>
                <a:lnTo>
                  <a:pt x="28504" y="221545"/>
                </a:lnTo>
                <a:lnTo>
                  <a:pt x="12956" y="266303"/>
                </a:lnTo>
                <a:lnTo>
                  <a:pt x="3311" y="313502"/>
                </a:lnTo>
                <a:lnTo>
                  <a:pt x="0" y="362711"/>
                </a:lnTo>
                <a:lnTo>
                  <a:pt x="3311" y="411921"/>
                </a:lnTo>
                <a:lnTo>
                  <a:pt x="12956" y="459120"/>
                </a:lnTo>
                <a:lnTo>
                  <a:pt x="28504" y="503878"/>
                </a:lnTo>
                <a:lnTo>
                  <a:pt x="49521" y="545761"/>
                </a:lnTo>
                <a:lnTo>
                  <a:pt x="75576" y="584336"/>
                </a:lnTo>
                <a:lnTo>
                  <a:pt x="106237" y="619172"/>
                </a:lnTo>
                <a:lnTo>
                  <a:pt x="141070" y="649835"/>
                </a:lnTo>
                <a:lnTo>
                  <a:pt x="179645" y="675893"/>
                </a:lnTo>
                <a:lnTo>
                  <a:pt x="221529" y="696914"/>
                </a:lnTo>
                <a:lnTo>
                  <a:pt x="266289" y="712464"/>
                </a:lnTo>
                <a:lnTo>
                  <a:pt x="313494" y="722112"/>
                </a:lnTo>
                <a:lnTo>
                  <a:pt x="362712" y="725423"/>
                </a:lnTo>
                <a:lnTo>
                  <a:pt x="411921" y="722112"/>
                </a:lnTo>
                <a:lnTo>
                  <a:pt x="459120" y="712464"/>
                </a:lnTo>
                <a:lnTo>
                  <a:pt x="503878" y="696914"/>
                </a:lnTo>
                <a:lnTo>
                  <a:pt x="545761" y="675893"/>
                </a:lnTo>
                <a:lnTo>
                  <a:pt x="584336" y="649835"/>
                </a:lnTo>
                <a:lnTo>
                  <a:pt x="619172" y="619172"/>
                </a:lnTo>
                <a:lnTo>
                  <a:pt x="649835" y="584336"/>
                </a:lnTo>
                <a:lnTo>
                  <a:pt x="675894" y="545761"/>
                </a:lnTo>
                <a:lnTo>
                  <a:pt x="696914" y="503878"/>
                </a:lnTo>
                <a:lnTo>
                  <a:pt x="712464" y="459120"/>
                </a:lnTo>
                <a:lnTo>
                  <a:pt x="722112" y="411921"/>
                </a:lnTo>
                <a:lnTo>
                  <a:pt x="725424" y="362711"/>
                </a:lnTo>
                <a:lnTo>
                  <a:pt x="722112" y="313502"/>
                </a:lnTo>
                <a:lnTo>
                  <a:pt x="712464" y="266303"/>
                </a:lnTo>
                <a:lnTo>
                  <a:pt x="696914" y="221545"/>
                </a:lnTo>
                <a:lnTo>
                  <a:pt x="675894" y="179662"/>
                </a:lnTo>
                <a:lnTo>
                  <a:pt x="649835" y="141087"/>
                </a:lnTo>
                <a:lnTo>
                  <a:pt x="619172" y="106251"/>
                </a:lnTo>
                <a:lnTo>
                  <a:pt x="584336" y="75588"/>
                </a:lnTo>
                <a:lnTo>
                  <a:pt x="545761" y="49529"/>
                </a:lnTo>
                <a:lnTo>
                  <a:pt x="503878" y="28509"/>
                </a:lnTo>
                <a:lnTo>
                  <a:pt x="459120" y="12959"/>
                </a:lnTo>
                <a:lnTo>
                  <a:pt x="411921" y="3311"/>
                </a:lnTo>
                <a:lnTo>
                  <a:pt x="362712" y="0"/>
                </a:lnTo>
                <a:close/>
              </a:path>
            </a:pathLst>
          </a:custGeom>
          <a:solidFill>
            <a:srgbClr val="1B2541"/>
          </a:solidFill>
        </p:spPr>
        <p:txBody>
          <a:bodyPr wrap="square" lIns="0" tIns="0" rIns="0" bIns="0" rtlCol="0"/>
          <a:lstStyle/>
          <a:p>
            <a:endParaRPr/>
          </a:p>
        </p:txBody>
      </p:sp>
      <p:sp>
        <p:nvSpPr>
          <p:cNvPr id="19" name="bg object 19"/>
          <p:cNvSpPr/>
          <p:nvPr/>
        </p:nvSpPr>
        <p:spPr>
          <a:xfrm>
            <a:off x="822960" y="2267711"/>
            <a:ext cx="725805" cy="725805"/>
          </a:xfrm>
          <a:custGeom>
            <a:avLst/>
            <a:gdLst/>
            <a:ahLst/>
            <a:cxnLst/>
            <a:rect l="l" t="t" r="r" b="b"/>
            <a:pathLst>
              <a:path w="725805" h="725805">
                <a:moveTo>
                  <a:pt x="362712" y="0"/>
                </a:moveTo>
                <a:lnTo>
                  <a:pt x="313494" y="3311"/>
                </a:lnTo>
                <a:lnTo>
                  <a:pt x="266289" y="12959"/>
                </a:lnTo>
                <a:lnTo>
                  <a:pt x="221529" y="28509"/>
                </a:lnTo>
                <a:lnTo>
                  <a:pt x="179645" y="49530"/>
                </a:lnTo>
                <a:lnTo>
                  <a:pt x="141070" y="75588"/>
                </a:lnTo>
                <a:lnTo>
                  <a:pt x="106237" y="106251"/>
                </a:lnTo>
                <a:lnTo>
                  <a:pt x="75576" y="141087"/>
                </a:lnTo>
                <a:lnTo>
                  <a:pt x="49521" y="179662"/>
                </a:lnTo>
                <a:lnTo>
                  <a:pt x="28504" y="221545"/>
                </a:lnTo>
                <a:lnTo>
                  <a:pt x="12956" y="266303"/>
                </a:lnTo>
                <a:lnTo>
                  <a:pt x="3311" y="313502"/>
                </a:lnTo>
                <a:lnTo>
                  <a:pt x="0" y="362712"/>
                </a:lnTo>
                <a:lnTo>
                  <a:pt x="3311" y="411921"/>
                </a:lnTo>
                <a:lnTo>
                  <a:pt x="12956" y="459120"/>
                </a:lnTo>
                <a:lnTo>
                  <a:pt x="28504" y="503878"/>
                </a:lnTo>
                <a:lnTo>
                  <a:pt x="49521" y="545761"/>
                </a:lnTo>
                <a:lnTo>
                  <a:pt x="75576" y="584336"/>
                </a:lnTo>
                <a:lnTo>
                  <a:pt x="106237" y="619172"/>
                </a:lnTo>
                <a:lnTo>
                  <a:pt x="141070" y="649835"/>
                </a:lnTo>
                <a:lnTo>
                  <a:pt x="179645" y="675894"/>
                </a:lnTo>
                <a:lnTo>
                  <a:pt x="221529" y="696914"/>
                </a:lnTo>
                <a:lnTo>
                  <a:pt x="266289" y="712464"/>
                </a:lnTo>
                <a:lnTo>
                  <a:pt x="313494" y="722112"/>
                </a:lnTo>
                <a:lnTo>
                  <a:pt x="362712" y="725424"/>
                </a:lnTo>
                <a:lnTo>
                  <a:pt x="411921" y="722112"/>
                </a:lnTo>
                <a:lnTo>
                  <a:pt x="459120" y="712464"/>
                </a:lnTo>
                <a:lnTo>
                  <a:pt x="503878" y="696914"/>
                </a:lnTo>
                <a:lnTo>
                  <a:pt x="545761" y="675893"/>
                </a:lnTo>
                <a:lnTo>
                  <a:pt x="584336" y="649835"/>
                </a:lnTo>
                <a:lnTo>
                  <a:pt x="619172" y="619172"/>
                </a:lnTo>
                <a:lnTo>
                  <a:pt x="649835" y="584336"/>
                </a:lnTo>
                <a:lnTo>
                  <a:pt x="675894" y="545761"/>
                </a:lnTo>
                <a:lnTo>
                  <a:pt x="696914" y="503878"/>
                </a:lnTo>
                <a:lnTo>
                  <a:pt x="712464" y="459120"/>
                </a:lnTo>
                <a:lnTo>
                  <a:pt x="722112" y="411921"/>
                </a:lnTo>
                <a:lnTo>
                  <a:pt x="725424" y="362712"/>
                </a:lnTo>
                <a:lnTo>
                  <a:pt x="722112" y="313502"/>
                </a:lnTo>
                <a:lnTo>
                  <a:pt x="712464" y="266303"/>
                </a:lnTo>
                <a:lnTo>
                  <a:pt x="696914" y="221545"/>
                </a:lnTo>
                <a:lnTo>
                  <a:pt x="675894" y="179662"/>
                </a:lnTo>
                <a:lnTo>
                  <a:pt x="649835" y="141087"/>
                </a:lnTo>
                <a:lnTo>
                  <a:pt x="619172" y="106251"/>
                </a:lnTo>
                <a:lnTo>
                  <a:pt x="584336" y="75588"/>
                </a:lnTo>
                <a:lnTo>
                  <a:pt x="545761" y="49529"/>
                </a:lnTo>
                <a:lnTo>
                  <a:pt x="503878" y="28509"/>
                </a:lnTo>
                <a:lnTo>
                  <a:pt x="459120" y="12959"/>
                </a:lnTo>
                <a:lnTo>
                  <a:pt x="411921" y="3311"/>
                </a:lnTo>
                <a:lnTo>
                  <a:pt x="362712" y="0"/>
                </a:lnTo>
                <a:close/>
              </a:path>
            </a:pathLst>
          </a:custGeom>
          <a:solidFill>
            <a:srgbClr val="2285E7"/>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987608" y="2711138"/>
            <a:ext cx="88774" cy="88604"/>
          </a:xfrm>
          <a:prstGeom prst="rect">
            <a:avLst/>
          </a:prstGeom>
        </p:spPr>
      </p:pic>
      <p:sp>
        <p:nvSpPr>
          <p:cNvPr id="21" name="bg object 21"/>
          <p:cNvSpPr/>
          <p:nvPr/>
        </p:nvSpPr>
        <p:spPr>
          <a:xfrm>
            <a:off x="930529" y="2489631"/>
            <a:ext cx="391160" cy="152400"/>
          </a:xfrm>
          <a:custGeom>
            <a:avLst/>
            <a:gdLst/>
            <a:ahLst/>
            <a:cxnLst/>
            <a:rect l="l" t="t" r="r" b="b"/>
            <a:pathLst>
              <a:path w="391159" h="152400">
                <a:moveTo>
                  <a:pt x="355104" y="0"/>
                </a:moveTo>
                <a:lnTo>
                  <a:pt x="0" y="0"/>
                </a:lnTo>
                <a:lnTo>
                  <a:pt x="0" y="151892"/>
                </a:lnTo>
                <a:lnTo>
                  <a:pt x="276809" y="151892"/>
                </a:lnTo>
                <a:lnTo>
                  <a:pt x="355104" y="73799"/>
                </a:lnTo>
                <a:lnTo>
                  <a:pt x="355104" y="0"/>
                </a:lnTo>
                <a:close/>
              </a:path>
              <a:path w="391159" h="152400">
                <a:moveTo>
                  <a:pt x="391007" y="37973"/>
                </a:moveTo>
                <a:lnTo>
                  <a:pt x="380466" y="37973"/>
                </a:lnTo>
                <a:lnTo>
                  <a:pt x="380466" y="48501"/>
                </a:lnTo>
                <a:lnTo>
                  <a:pt x="391007" y="37973"/>
                </a:lnTo>
                <a:close/>
              </a:path>
            </a:pathLst>
          </a:custGeom>
          <a:solidFill>
            <a:srgbClr val="FDFFFF"/>
          </a:solidFill>
        </p:spPr>
        <p:txBody>
          <a:bodyPr wrap="square" lIns="0" tIns="0" rIns="0" bIns="0" rtlCol="0"/>
          <a:lstStyle/>
          <a:p>
            <a:endParaRPr/>
          </a:p>
        </p:txBody>
      </p:sp>
      <p:pic>
        <p:nvPicPr>
          <p:cNvPr id="22" name="bg object 22"/>
          <p:cNvPicPr/>
          <p:nvPr/>
        </p:nvPicPr>
        <p:blipFill>
          <a:blip r:embed="rId3" cstate="print"/>
          <a:stretch>
            <a:fillRect/>
          </a:stretch>
        </p:blipFill>
        <p:spPr>
          <a:xfrm>
            <a:off x="930539" y="2666836"/>
            <a:ext cx="251424" cy="88604"/>
          </a:xfrm>
          <a:prstGeom prst="rect">
            <a:avLst/>
          </a:prstGeom>
        </p:spPr>
      </p:pic>
      <p:sp>
        <p:nvSpPr>
          <p:cNvPr id="2" name="Holder 2"/>
          <p:cNvSpPr>
            <a:spLocks noGrp="1"/>
          </p:cNvSpPr>
          <p:nvPr>
            <p:ph type="title"/>
          </p:nvPr>
        </p:nvSpPr>
        <p:spPr/>
        <p:txBody>
          <a:bodyPr lIns="0" tIns="0" rIns="0" bIns="0"/>
          <a:lstStyle>
            <a:lvl1pPr>
              <a:defRPr sz="2800" b="1" i="0">
                <a:solidFill>
                  <a:schemeClr val="bg1"/>
                </a:solidFill>
                <a:latin typeface="Barlow"/>
                <a:cs typeface="Barlow"/>
              </a:defRPr>
            </a:lvl1pPr>
          </a:lstStyle>
          <a:p>
            <a:endParaRPr/>
          </a:p>
        </p:txBody>
      </p:sp>
      <p:sp>
        <p:nvSpPr>
          <p:cNvPr id="3" name="Holder 3"/>
          <p:cNvSpPr>
            <a:spLocks noGrp="1"/>
          </p:cNvSpPr>
          <p:nvPr>
            <p:ph sz="half" idx="2"/>
          </p:nvPr>
        </p:nvSpPr>
        <p:spPr>
          <a:xfrm>
            <a:off x="1831594" y="1510741"/>
            <a:ext cx="3764279" cy="4236085"/>
          </a:xfrm>
          <a:prstGeom prst="rect">
            <a:avLst/>
          </a:prstGeom>
        </p:spPr>
        <p:txBody>
          <a:bodyPr wrap="square" lIns="0" tIns="0" rIns="0" bIns="0">
            <a:spAutoFit/>
          </a:bodyPr>
          <a:lstStyle>
            <a:lvl1pPr>
              <a:defRPr sz="2200" b="0" i="0">
                <a:solidFill>
                  <a:schemeClr val="tx1"/>
                </a:solidFill>
                <a:latin typeface="Cambria" panose="02040503050406030204"/>
                <a:cs typeface="Cambria" panose="02040503050406030204"/>
              </a:defRPr>
            </a:lvl1pPr>
          </a:lstStyle>
          <a:p>
            <a:endParaRPr/>
          </a:p>
        </p:txBody>
      </p:sp>
      <p:sp>
        <p:nvSpPr>
          <p:cNvPr id="4" name="Holder 4"/>
          <p:cNvSpPr>
            <a:spLocks noGrp="1"/>
          </p:cNvSpPr>
          <p:nvPr>
            <p:ph sz="half" idx="3"/>
          </p:nvPr>
        </p:nvSpPr>
        <p:spPr>
          <a:xfrm>
            <a:off x="7441438" y="1441830"/>
            <a:ext cx="3970654" cy="4535170"/>
          </a:xfrm>
          <a:prstGeom prst="rect">
            <a:avLst/>
          </a:prstGeom>
        </p:spPr>
        <p:txBody>
          <a:bodyPr wrap="square" lIns="0" tIns="0" rIns="0" bIns="0">
            <a:spAutoFit/>
          </a:bodyPr>
          <a:lstStyle>
            <a:lvl1pPr>
              <a:defRPr sz="2200" b="0" i="0">
                <a:solidFill>
                  <a:schemeClr val="tx1"/>
                </a:solidFill>
                <a:latin typeface="Cambria" panose="02040503050406030204"/>
                <a:cs typeface="Cambria" panose="02040503050406030204"/>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121B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chemeClr val="bg1"/>
                </a:solidFill>
                <a:latin typeface="Barlow"/>
                <a:cs typeface="Barl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121B5A"/>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3500" y="-2286"/>
            <a:ext cx="12026265" cy="1184020"/>
          </a:xfrm>
          <a:prstGeom prst="rect">
            <a:avLst/>
          </a:prstGeom>
        </p:spPr>
        <p:txBody>
          <a:bodyPr wrap="square" lIns="0" tIns="0" rIns="0" bIns="0">
            <a:spAutoFit/>
          </a:bodyPr>
          <a:lstStyle>
            <a:lvl1pPr>
              <a:defRPr sz="2800" b="1" i="0">
                <a:solidFill>
                  <a:schemeClr val="bg1"/>
                </a:solidFill>
                <a:latin typeface="Barlow"/>
                <a:cs typeface="Barlow"/>
              </a:defRPr>
            </a:lvl1pPr>
          </a:lstStyle>
          <a:p>
            <a:endParaRPr/>
          </a:p>
        </p:txBody>
      </p:sp>
      <p:sp>
        <p:nvSpPr>
          <p:cNvPr id="3" name="Holder 3"/>
          <p:cNvSpPr>
            <a:spLocks noGrp="1"/>
          </p:cNvSpPr>
          <p:nvPr>
            <p:ph type="body" idx="1"/>
          </p:nvPr>
        </p:nvSpPr>
        <p:spPr>
          <a:xfrm>
            <a:off x="561975" y="1181100"/>
            <a:ext cx="11068050" cy="207772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12/27/2025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7.png"/><Relationship Id="rId7" Type="http://schemas.openxmlformats.org/officeDocument/2006/relationships/image" Target="../media/image14.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9.pn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7.png"/><Relationship Id="rId7" Type="http://schemas.openxmlformats.org/officeDocument/2006/relationships/image" Target="../media/image26.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9.pn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7.png"/><Relationship Id="rId7" Type="http://schemas.openxmlformats.org/officeDocument/2006/relationships/image" Target="../media/image32.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7.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1999" cy="6857997"/>
            <a:chOff x="0" y="0"/>
            <a:chExt cx="12191999" cy="6857997"/>
          </a:xfrm>
        </p:grpSpPr>
        <p:pic>
          <p:nvPicPr>
            <p:cNvPr id="3" name="object 3"/>
            <p:cNvPicPr/>
            <p:nvPr/>
          </p:nvPicPr>
          <p:blipFill>
            <a:blip r:embed="rId2" cstate="print"/>
            <a:stretch>
              <a:fillRect/>
            </a:stretch>
          </p:blipFill>
          <p:spPr>
            <a:xfrm>
              <a:off x="0" y="22"/>
              <a:ext cx="12191999" cy="6857975"/>
            </a:xfrm>
            <a:prstGeom prst="rect">
              <a:avLst/>
            </a:prstGeom>
          </p:spPr>
        </p:pic>
        <p:pic>
          <p:nvPicPr>
            <p:cNvPr id="4" name="object 4"/>
            <p:cNvPicPr/>
            <p:nvPr/>
          </p:nvPicPr>
          <p:blipFill>
            <a:blip r:embed="rId3" cstate="print"/>
            <a:stretch>
              <a:fillRect/>
            </a:stretch>
          </p:blipFill>
          <p:spPr>
            <a:xfrm>
              <a:off x="5765292" y="0"/>
              <a:ext cx="6425565" cy="6857997"/>
            </a:xfrm>
            <a:prstGeom prst="rect">
              <a:avLst/>
            </a:prstGeom>
          </p:spPr>
        </p:pic>
        <p:pic>
          <p:nvPicPr>
            <p:cNvPr id="5" name="object 5"/>
            <p:cNvPicPr/>
            <p:nvPr/>
          </p:nvPicPr>
          <p:blipFill>
            <a:blip r:embed="rId4" cstate="print"/>
            <a:stretch>
              <a:fillRect/>
            </a:stretch>
          </p:blipFill>
          <p:spPr>
            <a:xfrm>
              <a:off x="6888479" y="5666232"/>
              <a:ext cx="545592" cy="548640"/>
            </a:xfrm>
            <a:prstGeom prst="rect">
              <a:avLst/>
            </a:prstGeom>
          </p:spPr>
        </p:pic>
      </p:grpSp>
      <p:pic>
        <p:nvPicPr>
          <p:cNvPr id="11" name="object 24"/>
          <p:cNvPicPr/>
          <p:nvPr/>
        </p:nvPicPr>
        <p:blipFill>
          <a:blip r:embed="rId5" cstate="print">
            <a:clrChange>
              <a:clrFrom>
                <a:srgbClr val="FFFFFF">
                  <a:alpha val="100000"/>
                </a:srgbClr>
              </a:clrFrom>
              <a:clrTo>
                <a:srgbClr val="FFFFFF">
                  <a:alpha val="100000"/>
                  <a:alpha val="0"/>
                </a:srgbClr>
              </a:clrTo>
            </a:clrChange>
          </a:blip>
          <a:stretch>
            <a:fillRect/>
          </a:stretch>
        </p:blipFill>
        <p:spPr>
          <a:xfrm>
            <a:off x="9372600" y="152400"/>
            <a:ext cx="2610762" cy="1317797"/>
          </a:xfrm>
          <a:prstGeom prst="rect">
            <a:avLst/>
          </a:prstGeom>
        </p:spPr>
      </p:pic>
      <p:pic>
        <p:nvPicPr>
          <p:cNvPr id="13" name="object 26"/>
          <p:cNvPicPr/>
          <p:nvPr/>
        </p:nvPicPr>
        <p:blipFill>
          <a:blip r:embed="rId6" cstate="print">
            <a:extLst>
              <a:ext uri="{28A0092B-C50C-407E-A947-70E740481C1C}">
                <a14:useLocalDpi xmlns:a14="http://schemas.microsoft.com/office/drawing/2010/main" val="0"/>
              </a:ext>
            </a:extLst>
          </a:blip>
          <a:stretch>
            <a:fillRect/>
          </a:stretch>
        </p:blipFill>
        <p:spPr>
          <a:xfrm>
            <a:off x="609600" y="52632"/>
            <a:ext cx="3077215" cy="1471368"/>
          </a:xfrm>
          <a:prstGeom prst="rect">
            <a:avLst/>
          </a:prstGeom>
        </p:spPr>
      </p:pic>
      <p:sp>
        <p:nvSpPr>
          <p:cNvPr id="6" name="Rectangle 5"/>
          <p:cNvSpPr/>
          <p:nvPr/>
        </p:nvSpPr>
        <p:spPr>
          <a:xfrm>
            <a:off x="1828800" y="1295400"/>
            <a:ext cx="9067800" cy="3416320"/>
          </a:xfrm>
          <a:prstGeom prst="rect">
            <a:avLst/>
          </a:prstGeom>
        </p:spPr>
        <p:txBody>
          <a:bodyPr wrap="square">
            <a:spAutoFit/>
          </a:bodyPr>
          <a:lstStyle/>
          <a:p>
            <a:pPr algn="ctr">
              <a:spcAft>
                <a:spcPts val="0"/>
              </a:spcAft>
            </a:pPr>
            <a:endParaRPr lang="en-US" sz="2800" b="1" kern="100" dirty="0">
              <a:solidFill>
                <a:srgbClr val="4472C4"/>
              </a:solidFill>
              <a:latin typeface="+mj-lt"/>
              <a:ea typeface="Times New Roman" panose="02020603050405020304" pitchFamily="18" charset="0"/>
              <a:cs typeface="+mj-lt"/>
            </a:endParaRPr>
          </a:p>
          <a:p>
            <a:pPr algn="ctr">
              <a:spcAft>
                <a:spcPts val="0"/>
              </a:spcAft>
            </a:pPr>
            <a:r>
              <a:rPr lang="en-US" sz="2800" b="1" kern="100" dirty="0">
                <a:solidFill>
                  <a:srgbClr val="2D0AFE"/>
                </a:solidFill>
                <a:latin typeface="+mj-lt"/>
                <a:ea typeface="Times New Roman" panose="02020603050405020304" pitchFamily="18" charset="0"/>
                <a:cs typeface="+mj-lt"/>
              </a:rPr>
              <a:t>Capacity Building </a:t>
            </a:r>
            <a:r>
              <a:rPr lang="en-US" sz="2800" b="1" kern="100" dirty="0" smtClean="0">
                <a:solidFill>
                  <a:srgbClr val="2D0AFE"/>
                </a:solidFill>
                <a:latin typeface="+mj-lt"/>
                <a:ea typeface="Times New Roman" panose="02020603050405020304" pitchFamily="18" charset="0"/>
                <a:cs typeface="+mj-lt"/>
              </a:rPr>
              <a:t>Session on </a:t>
            </a:r>
          </a:p>
          <a:p>
            <a:pPr algn="ctr">
              <a:spcAft>
                <a:spcPts val="0"/>
              </a:spcAft>
            </a:pPr>
            <a:r>
              <a:rPr lang="en-US" sz="2800" b="1" kern="100" dirty="0" smtClean="0">
                <a:solidFill>
                  <a:srgbClr val="2D0AFE"/>
                </a:solidFill>
                <a:latin typeface="+mj-lt"/>
                <a:ea typeface="Times New Roman" panose="02020603050405020304" pitchFamily="18" charset="0"/>
                <a:cs typeface="+mj-lt"/>
              </a:rPr>
              <a:t>Segregation </a:t>
            </a:r>
            <a:r>
              <a:rPr lang="en-US" sz="2800" b="1" kern="100" dirty="0">
                <a:solidFill>
                  <a:srgbClr val="2D0AFE"/>
                </a:solidFill>
                <a:latin typeface="+mj-lt"/>
                <a:ea typeface="Times New Roman" panose="02020603050405020304" pitchFamily="18" charset="0"/>
                <a:cs typeface="+mj-lt"/>
              </a:rPr>
              <a:t>of Waste at Source, </a:t>
            </a:r>
            <a:r>
              <a:rPr lang="en-US" sz="2800" b="1" kern="100" dirty="0" smtClean="0">
                <a:solidFill>
                  <a:srgbClr val="2D0AFE"/>
                </a:solidFill>
                <a:latin typeface="+mj-lt"/>
                <a:ea typeface="Times New Roman" panose="02020603050405020304" pitchFamily="18" charset="0"/>
                <a:cs typeface="+mj-lt"/>
              </a:rPr>
              <a:t>Door </a:t>
            </a:r>
            <a:r>
              <a:rPr lang="en-US" sz="2800" b="1" kern="100" dirty="0">
                <a:solidFill>
                  <a:srgbClr val="2D0AFE"/>
                </a:solidFill>
                <a:latin typeface="+mj-lt"/>
                <a:ea typeface="Times New Roman" panose="02020603050405020304" pitchFamily="18" charset="0"/>
                <a:cs typeface="+mj-lt"/>
              </a:rPr>
              <a:t>to Door Collection of Waste, </a:t>
            </a:r>
            <a:r>
              <a:rPr lang="en-US" sz="2800" b="1" kern="100" dirty="0" smtClean="0">
                <a:solidFill>
                  <a:srgbClr val="2D0AFE"/>
                </a:solidFill>
                <a:latin typeface="+mj-lt"/>
                <a:ea typeface="Times New Roman" panose="02020603050405020304" pitchFamily="18" charset="0"/>
                <a:cs typeface="+mj-lt"/>
              </a:rPr>
              <a:t>Ban </a:t>
            </a:r>
            <a:r>
              <a:rPr lang="en-US" sz="2800" b="1" kern="100" dirty="0">
                <a:solidFill>
                  <a:srgbClr val="2D0AFE"/>
                </a:solidFill>
                <a:latin typeface="+mj-lt"/>
                <a:ea typeface="Times New Roman" panose="02020603050405020304" pitchFamily="18" charset="0"/>
                <a:cs typeface="+mj-lt"/>
              </a:rPr>
              <a:t>on Single Use </a:t>
            </a:r>
            <a:r>
              <a:rPr lang="en-US" sz="2800" b="1" kern="100" dirty="0" smtClean="0">
                <a:solidFill>
                  <a:srgbClr val="2D0AFE"/>
                </a:solidFill>
                <a:latin typeface="+mj-lt"/>
                <a:ea typeface="Times New Roman" panose="02020603050405020304" pitchFamily="18" charset="0"/>
                <a:cs typeface="+mj-lt"/>
              </a:rPr>
              <a:t>Plastics </a:t>
            </a:r>
            <a:r>
              <a:rPr lang="en-US" sz="2800" b="1" kern="100" dirty="0">
                <a:solidFill>
                  <a:srgbClr val="2D0AFE"/>
                </a:solidFill>
                <a:latin typeface="+mj-lt"/>
                <a:ea typeface="Times New Roman" panose="02020603050405020304" pitchFamily="18" charset="0"/>
                <a:cs typeface="+mj-lt"/>
              </a:rPr>
              <a:t>and </a:t>
            </a:r>
            <a:r>
              <a:rPr lang="en-US" sz="2800" b="1" kern="100" dirty="0" smtClean="0">
                <a:solidFill>
                  <a:srgbClr val="2D0AFE"/>
                </a:solidFill>
                <a:latin typeface="+mj-lt"/>
                <a:ea typeface="Times New Roman" panose="02020603050405020304" pitchFamily="18" charset="0"/>
                <a:cs typeface="+mj-lt"/>
              </a:rPr>
              <a:t>Use &amp; Implementation </a:t>
            </a:r>
            <a:r>
              <a:rPr lang="en-US" sz="2800" b="1" kern="100" dirty="0">
                <a:solidFill>
                  <a:srgbClr val="2D0AFE"/>
                </a:solidFill>
                <a:latin typeface="+mj-lt"/>
                <a:ea typeface="Times New Roman" panose="02020603050405020304" pitchFamily="18" charset="0"/>
                <a:cs typeface="+mj-lt"/>
              </a:rPr>
              <a:t>of RRR </a:t>
            </a:r>
            <a:r>
              <a:rPr lang="en-US" sz="2800" b="1" kern="100" dirty="0" smtClean="0">
                <a:solidFill>
                  <a:srgbClr val="2D0AFE"/>
                </a:solidFill>
                <a:latin typeface="+mj-lt"/>
                <a:ea typeface="Times New Roman" panose="02020603050405020304" pitchFamily="18" charset="0"/>
                <a:cs typeface="+mj-lt"/>
              </a:rPr>
              <a:t>Centers</a:t>
            </a:r>
            <a:endParaRPr lang="en-US" sz="2800" b="1" kern="100" dirty="0">
              <a:solidFill>
                <a:srgbClr val="2D0AFE"/>
              </a:solidFill>
              <a:latin typeface="+mj-lt"/>
              <a:ea typeface="Times New Roman" panose="02020603050405020304" pitchFamily="18" charset="0"/>
              <a:cs typeface="+mj-lt"/>
            </a:endParaRPr>
          </a:p>
          <a:p>
            <a:pPr algn="ctr">
              <a:spcAft>
                <a:spcPts val="0"/>
              </a:spcAft>
            </a:pPr>
            <a:endParaRPr lang="en-US" sz="2800" b="1" kern="100" dirty="0" smtClean="0">
              <a:solidFill>
                <a:srgbClr val="4472C4"/>
              </a:solidFill>
              <a:latin typeface="+mj-lt"/>
              <a:ea typeface="Times New Roman" panose="02020603050405020304" pitchFamily="18" charset="0"/>
              <a:cs typeface="+mj-lt"/>
            </a:endParaRPr>
          </a:p>
          <a:p>
            <a:pPr algn="ctr">
              <a:spcAft>
                <a:spcPts val="0"/>
              </a:spcAft>
            </a:pPr>
            <a:endParaRPr lang="en-US" sz="2400" b="1" kern="100" dirty="0">
              <a:solidFill>
                <a:schemeClr val="tx1"/>
              </a:solidFill>
              <a:latin typeface="+mj-lt"/>
              <a:ea typeface="Times New Roman" panose="02020603050405020304" pitchFamily="18" charset="0"/>
              <a:cs typeface="+mj-lt"/>
            </a:endParaRPr>
          </a:p>
          <a:p>
            <a:pPr algn="ctr">
              <a:spcAft>
                <a:spcPts val="0"/>
              </a:spcAft>
            </a:pPr>
            <a:r>
              <a:rPr lang="en-US" sz="2400" b="1" kern="100" dirty="0" smtClean="0">
                <a:solidFill>
                  <a:srgbClr val="00B050"/>
                </a:solidFill>
                <a:effectLst/>
                <a:latin typeface="+mj-lt"/>
                <a:ea typeface="Times New Roman" panose="02020603050405020304" pitchFamily="18" charset="0"/>
                <a:cs typeface="+mj-lt"/>
              </a:rPr>
              <a:t>“Har </a:t>
            </a:r>
            <a:r>
              <a:rPr lang="en-US" sz="2400" b="1" kern="100" dirty="0" err="1" smtClean="0">
                <a:solidFill>
                  <a:srgbClr val="00B050"/>
                </a:solidFill>
                <a:effectLst/>
                <a:latin typeface="+mj-lt"/>
                <a:ea typeface="Times New Roman" panose="02020603050405020304" pitchFamily="18" charset="0"/>
                <a:cs typeface="+mj-lt"/>
              </a:rPr>
              <a:t>Kachre</a:t>
            </a:r>
            <a:r>
              <a:rPr lang="en-US" sz="2400" b="1" kern="100" dirty="0" smtClean="0">
                <a:solidFill>
                  <a:srgbClr val="00B050"/>
                </a:solidFill>
                <a:effectLst/>
                <a:latin typeface="+mj-lt"/>
                <a:ea typeface="Times New Roman" panose="02020603050405020304" pitchFamily="18" charset="0"/>
                <a:cs typeface="+mj-lt"/>
              </a:rPr>
              <a:t> </a:t>
            </a:r>
            <a:r>
              <a:rPr lang="en-US" sz="2400" b="1" kern="100" dirty="0" err="1" smtClean="0">
                <a:solidFill>
                  <a:srgbClr val="00B050"/>
                </a:solidFill>
                <a:effectLst/>
                <a:latin typeface="+mj-lt"/>
                <a:ea typeface="Times New Roman" panose="02020603050405020304" pitchFamily="18" charset="0"/>
                <a:cs typeface="+mj-lt"/>
              </a:rPr>
              <a:t>ka</a:t>
            </a:r>
            <a:r>
              <a:rPr lang="en-US" sz="2400" b="1" kern="100" dirty="0" smtClean="0">
                <a:solidFill>
                  <a:srgbClr val="00B050"/>
                </a:solidFill>
                <a:effectLst/>
                <a:latin typeface="+mj-lt"/>
                <a:ea typeface="Times New Roman" panose="02020603050405020304" pitchFamily="18" charset="0"/>
                <a:cs typeface="+mj-lt"/>
              </a:rPr>
              <a:t> Bin </a:t>
            </a:r>
            <a:r>
              <a:rPr lang="en-US" sz="2400" b="1" kern="100" dirty="0" err="1" smtClean="0">
                <a:solidFill>
                  <a:srgbClr val="00B050"/>
                </a:solidFill>
                <a:effectLst/>
                <a:latin typeface="+mj-lt"/>
                <a:ea typeface="Times New Roman" panose="02020603050405020304" pitchFamily="18" charset="0"/>
                <a:cs typeface="+mj-lt"/>
              </a:rPr>
              <a:t>Apna</a:t>
            </a:r>
            <a:r>
              <a:rPr lang="en-US" sz="2400" b="1" kern="100" dirty="0" smtClean="0">
                <a:solidFill>
                  <a:srgbClr val="00B050"/>
                </a:solidFill>
                <a:effectLst/>
                <a:latin typeface="+mj-lt"/>
                <a:ea typeface="Times New Roman" panose="02020603050405020304" pitchFamily="18" charset="0"/>
                <a:cs typeface="+mj-lt"/>
              </a:rPr>
              <a:t>, </a:t>
            </a:r>
            <a:r>
              <a:rPr lang="en-US" sz="2400" b="1" kern="100" dirty="0" err="1" smtClean="0">
                <a:solidFill>
                  <a:srgbClr val="00B050"/>
                </a:solidFill>
                <a:effectLst/>
                <a:latin typeface="+mj-lt"/>
                <a:ea typeface="Times New Roman" panose="02020603050405020304" pitchFamily="18" charset="0"/>
                <a:cs typeface="+mj-lt"/>
              </a:rPr>
              <a:t>Kachra</a:t>
            </a:r>
            <a:r>
              <a:rPr lang="en-US" sz="2400" b="1" kern="100" dirty="0" smtClean="0">
                <a:solidFill>
                  <a:srgbClr val="00B050"/>
                </a:solidFill>
                <a:effectLst/>
                <a:latin typeface="+mj-lt"/>
                <a:ea typeface="Times New Roman" panose="02020603050405020304" pitchFamily="18" charset="0"/>
                <a:cs typeface="+mj-lt"/>
              </a:rPr>
              <a:t> </a:t>
            </a:r>
            <a:r>
              <a:rPr lang="en-US" sz="2400" b="1" kern="100" dirty="0" err="1" smtClean="0">
                <a:solidFill>
                  <a:srgbClr val="00B050"/>
                </a:solidFill>
                <a:effectLst/>
                <a:latin typeface="+mj-lt"/>
                <a:ea typeface="Times New Roman" panose="02020603050405020304" pitchFamily="18" charset="0"/>
                <a:cs typeface="+mj-lt"/>
              </a:rPr>
              <a:t>Mukt</a:t>
            </a:r>
            <a:r>
              <a:rPr lang="en-US" sz="2400" b="1" kern="100" dirty="0" smtClean="0">
                <a:solidFill>
                  <a:srgbClr val="00B050"/>
                </a:solidFill>
                <a:effectLst/>
                <a:latin typeface="+mj-lt"/>
                <a:ea typeface="Times New Roman" panose="02020603050405020304" pitchFamily="18" charset="0"/>
                <a:cs typeface="+mj-lt"/>
              </a:rPr>
              <a:t> </a:t>
            </a:r>
            <a:r>
              <a:rPr lang="en-US" sz="2400" b="1" kern="100" dirty="0" err="1" smtClean="0">
                <a:solidFill>
                  <a:srgbClr val="00B050"/>
                </a:solidFill>
                <a:effectLst/>
                <a:latin typeface="+mj-lt"/>
                <a:ea typeface="Times New Roman" panose="02020603050405020304" pitchFamily="18" charset="0"/>
                <a:cs typeface="+mj-lt"/>
              </a:rPr>
              <a:t>Shehar</a:t>
            </a:r>
            <a:r>
              <a:rPr lang="en-US" sz="2400" b="1" kern="100" dirty="0" smtClean="0">
                <a:solidFill>
                  <a:srgbClr val="00B050"/>
                </a:solidFill>
                <a:effectLst/>
                <a:latin typeface="+mj-lt"/>
                <a:ea typeface="Times New Roman" panose="02020603050405020304" pitchFamily="18" charset="0"/>
                <a:cs typeface="+mj-lt"/>
              </a:rPr>
              <a:t> </a:t>
            </a:r>
            <a:r>
              <a:rPr lang="en-US" sz="2400" b="1" kern="100" dirty="0" err="1" smtClean="0">
                <a:solidFill>
                  <a:srgbClr val="00B050"/>
                </a:solidFill>
                <a:effectLst/>
                <a:latin typeface="+mj-lt"/>
                <a:ea typeface="Times New Roman" panose="02020603050405020304" pitchFamily="18" charset="0"/>
                <a:cs typeface="+mj-lt"/>
              </a:rPr>
              <a:t>Apna</a:t>
            </a:r>
            <a:r>
              <a:rPr lang="en-US" sz="2400" b="1" kern="100" dirty="0" smtClean="0">
                <a:solidFill>
                  <a:srgbClr val="00B050"/>
                </a:solidFill>
                <a:effectLst/>
                <a:latin typeface="+mj-lt"/>
                <a:ea typeface="Times New Roman" panose="02020603050405020304" pitchFamily="18" charset="0"/>
                <a:cs typeface="+mj-lt"/>
              </a:rPr>
              <a:t>!"</a:t>
            </a:r>
            <a:endParaRPr lang="en-IN" sz="2400" kern="100" dirty="0">
              <a:effectLst/>
              <a:latin typeface="+mj-lt"/>
              <a:ea typeface="Calibri" panose="020F0502020204030204" pitchFamily="34" charset="0"/>
              <a:cs typeface="+mj-lt"/>
            </a:endParaRPr>
          </a:p>
        </p:txBody>
      </p:sp>
      <p:pic>
        <p:nvPicPr>
          <p:cNvPr id="7" name="Picture 6"/>
          <p:cNvPicPr/>
          <p:nvPr/>
        </p:nvPicPr>
        <p:blipFill>
          <a:blip r:embed="rId7">
            <a:clrChange>
              <a:clrFrom>
                <a:srgbClr val="FFFFFF">
                  <a:alpha val="100000"/>
                </a:srgbClr>
              </a:clrFrom>
              <a:clrTo>
                <a:srgbClr val="FFFFFF">
                  <a:alpha val="100000"/>
                  <a:alpha val="0"/>
                </a:srgbClr>
              </a:clrTo>
            </a:clrChange>
          </a:blip>
          <a:stretch>
            <a:fillRect/>
          </a:stretch>
        </p:blipFill>
        <p:spPr>
          <a:xfrm>
            <a:off x="5257672" y="99122"/>
            <a:ext cx="1732893" cy="139515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6" name="Rounded Rectangle 5"/>
          <p:cNvSpPr/>
          <p:nvPr/>
        </p:nvSpPr>
        <p:spPr>
          <a:xfrm>
            <a:off x="228600" y="1828800"/>
            <a:ext cx="7772400" cy="429133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a:p>
        </p:txBody>
      </p:sp>
      <p:sp>
        <p:nvSpPr>
          <p:cNvPr id="3" name="Title 2"/>
          <p:cNvSpPr>
            <a:spLocks noGrp="1"/>
          </p:cNvSpPr>
          <p:nvPr>
            <p:ph type="title"/>
          </p:nvPr>
        </p:nvSpPr>
        <p:spPr>
          <a:xfrm>
            <a:off x="838359" y="2286078"/>
            <a:ext cx="6934041" cy="430530"/>
          </a:xfrm>
        </p:spPr>
        <p:txBody>
          <a:bodyPr/>
          <a:lstStyle/>
          <a:p>
            <a:pPr algn="ctr"/>
            <a:r>
              <a:rPr lang="en-IN" spc="-10" dirty="0">
                <a:solidFill>
                  <a:srgbClr val="006FC0"/>
                </a:solidFill>
                <a:latin typeface="Segoe UI" panose="020B0502040204020203"/>
                <a:cs typeface="Segoe UI" panose="020B0502040204020203"/>
              </a:rPr>
              <a:t>What is Source </a:t>
            </a:r>
            <a:r>
              <a:rPr lang="en-IN" spc="-10" dirty="0" smtClean="0">
                <a:solidFill>
                  <a:srgbClr val="006FC0"/>
                </a:solidFill>
                <a:latin typeface="Segoe UI" panose="020B0502040204020203"/>
                <a:cs typeface="Segoe UI" panose="020B0502040204020203"/>
              </a:rPr>
              <a:t>Segregation? </a:t>
            </a:r>
            <a:endParaRPr lang="en-IN" spc="-10" dirty="0">
              <a:solidFill>
                <a:srgbClr val="006FC0"/>
              </a:solidFill>
              <a:latin typeface="Segoe UI" panose="020B0502040204020203"/>
              <a:cs typeface="Segoe UI" panose="020B0502040204020203"/>
            </a:endParaRPr>
          </a:p>
        </p:txBody>
      </p:sp>
      <p:sp>
        <p:nvSpPr>
          <p:cNvPr id="5" name="Rectangle 4"/>
          <p:cNvSpPr/>
          <p:nvPr/>
        </p:nvSpPr>
        <p:spPr>
          <a:xfrm>
            <a:off x="762000" y="2971800"/>
            <a:ext cx="6934200" cy="2776855"/>
          </a:xfrm>
          <a:prstGeom prst="rect">
            <a:avLst/>
          </a:prstGeom>
        </p:spPr>
        <p:txBody>
          <a:bodyPr wrap="square">
            <a:noAutofit/>
          </a:bodyPr>
          <a:lstStyle/>
          <a:p>
            <a:pPr algn="justLow"/>
            <a:r>
              <a:rPr lang="en-US" sz="2000" b="1" dirty="0" smtClean="0"/>
              <a:t>Source segregation</a:t>
            </a:r>
            <a:r>
              <a:rPr lang="en-US" sz="2000" dirty="0" smtClean="0"/>
              <a:t> is the process of separating different types of waste at the point where </a:t>
            </a:r>
            <a:r>
              <a:rPr lang="en-IN" altLang="en-US" sz="2000" dirty="0" smtClean="0"/>
              <a:t>waste</a:t>
            </a:r>
            <a:r>
              <a:rPr lang="en-US" sz="2000" dirty="0" smtClean="0"/>
              <a:t> is generated — typically at homes, offices, schools or businesses — before it is collected for disposal or recycling. </a:t>
            </a:r>
          </a:p>
          <a:p>
            <a:pPr algn="justLow"/>
            <a:endParaRPr lang="en-US" sz="2000" dirty="0" smtClean="0"/>
          </a:p>
          <a:p>
            <a:pPr algn="justLow"/>
            <a:r>
              <a:rPr lang="en-IN" sz="2000" dirty="0"/>
              <a:t>This is the most important and effetive step for Solid </a:t>
            </a:r>
            <a:r>
              <a:rPr lang="en-IN" sz="2000" dirty="0" smtClean="0"/>
              <a:t>Waste Management and </a:t>
            </a:r>
            <a:r>
              <a:rPr lang="en-IN" sz="2000" dirty="0"/>
              <a:t>a great service to the national program called </a:t>
            </a:r>
            <a:r>
              <a:rPr lang="en-IN" sz="2000" b="1" dirty="0" err="1" smtClean="0"/>
              <a:t>Swachh</a:t>
            </a:r>
            <a:r>
              <a:rPr lang="en-IN" sz="2000" b="1" dirty="0" smtClean="0"/>
              <a:t> </a:t>
            </a:r>
            <a:r>
              <a:rPr lang="en-IN" sz="2000" b="1" dirty="0"/>
              <a:t>Bharat Mission 2.0 </a:t>
            </a:r>
            <a:r>
              <a:rPr lang="en-IN" sz="2000" b="1" dirty="0" smtClean="0"/>
              <a:t>Urban.</a:t>
            </a:r>
            <a:endParaRPr lang="en-IN" sz="2000" b="1" dirty="0"/>
          </a:p>
        </p:txBody>
      </p:sp>
      <p:pic>
        <p:nvPicPr>
          <p:cNvPr id="8" name="object 5"/>
          <p:cNvPicPr/>
          <p:nvPr/>
        </p:nvPicPr>
        <p:blipFill>
          <a:blip r:embed="rId4" cstate="print"/>
          <a:stretch>
            <a:fillRect/>
          </a:stretch>
        </p:blipFill>
        <p:spPr>
          <a:xfrm>
            <a:off x="10782040" y="62211"/>
            <a:ext cx="1409960" cy="623589"/>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10486" y="0"/>
            <a:ext cx="1771968" cy="90120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9600" y="2286078"/>
            <a:ext cx="3229836" cy="322983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6" name="Rounded Rectangle 5"/>
          <p:cNvSpPr/>
          <p:nvPr/>
        </p:nvSpPr>
        <p:spPr>
          <a:xfrm>
            <a:off x="609600" y="914400"/>
            <a:ext cx="11049000" cy="54102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a:p>
        </p:txBody>
      </p:sp>
      <p:sp>
        <p:nvSpPr>
          <p:cNvPr id="3" name="Title 2"/>
          <p:cNvSpPr>
            <a:spLocks noGrp="1"/>
          </p:cNvSpPr>
          <p:nvPr>
            <p:ph type="title"/>
          </p:nvPr>
        </p:nvSpPr>
        <p:spPr>
          <a:xfrm>
            <a:off x="1828641" y="1371499"/>
            <a:ext cx="5777865" cy="430530"/>
          </a:xfrm>
        </p:spPr>
        <p:txBody>
          <a:bodyPr/>
          <a:lstStyle/>
          <a:p>
            <a:pPr algn="l"/>
            <a:r>
              <a:rPr lang="en-IN" spc="-10" dirty="0" smtClean="0">
                <a:solidFill>
                  <a:srgbClr val="006FC0"/>
                </a:solidFill>
                <a:latin typeface="Segoe UI" panose="020B0502040204020203"/>
                <a:cs typeface="Segoe UI" panose="020B0502040204020203"/>
              </a:rPr>
              <a:t>How it helps -</a:t>
            </a:r>
            <a:endParaRPr lang="en-IN" spc="-10" dirty="0">
              <a:solidFill>
                <a:srgbClr val="006FC0"/>
              </a:solidFill>
              <a:latin typeface="Segoe UI" panose="020B0502040204020203"/>
              <a:cs typeface="Segoe UI" panose="020B0502040204020203"/>
            </a:endParaRPr>
          </a:p>
        </p:txBody>
      </p:sp>
      <p:sp>
        <p:nvSpPr>
          <p:cNvPr id="5" name="Rectangle 4"/>
          <p:cNvSpPr/>
          <p:nvPr/>
        </p:nvSpPr>
        <p:spPr>
          <a:xfrm>
            <a:off x="1295400" y="2057400"/>
            <a:ext cx="9982200" cy="2676525"/>
          </a:xfrm>
          <a:prstGeom prst="rect">
            <a:avLst/>
          </a:prstGeom>
        </p:spPr>
        <p:txBody>
          <a:bodyPr wrap="square">
            <a:spAutoFit/>
          </a:bodyPr>
          <a:lstStyle/>
          <a:p>
            <a:pPr marL="342900" indent="-342900" algn="just">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Source segregation helps in efficient waste management by separating waste at the source.</a:t>
            </a:r>
          </a:p>
          <a:p>
            <a:pPr marL="342900" indent="-342900" algn="just">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It promotes recycling and composting by keeping materials uncontaminated.</a:t>
            </a:r>
          </a:p>
          <a:p>
            <a:pPr marL="342900" indent="-342900" algn="just">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It reduces environmental pollution and health risks from hazardous waste.</a:t>
            </a:r>
          </a:p>
          <a:p>
            <a:pPr marL="342900" indent="-342900" algn="just">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Segregation lowers the burden on landfills and conserves resources.</a:t>
            </a:r>
          </a:p>
          <a:p>
            <a:pPr marL="342900" indent="-342900" algn="just">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It encourages public responsibility and supports legal compliance in waste handling.</a:t>
            </a:r>
            <a:endParaRPr lang="en-IN" sz="2400" dirty="0">
              <a:latin typeface="Calibri" panose="020F0502020204030204" pitchFamily="34" charset="0"/>
              <a:cs typeface="Calibri" panose="020F0502020204030204" pitchFamily="34" charset="0"/>
            </a:endParaRPr>
          </a:p>
        </p:txBody>
      </p:sp>
      <p:pic>
        <p:nvPicPr>
          <p:cNvPr id="8" name="object 5"/>
          <p:cNvPicPr/>
          <p:nvPr/>
        </p:nvPicPr>
        <p:blipFill>
          <a:blip r:embed="rId4" cstate="print"/>
          <a:stretch>
            <a:fillRect/>
          </a:stretch>
        </p:blipFill>
        <p:spPr>
          <a:xfrm>
            <a:off x="10782040" y="62211"/>
            <a:ext cx="1409960" cy="623589"/>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14681" y="-4894"/>
            <a:ext cx="1771968" cy="84309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3" name="Title 2"/>
          <p:cNvSpPr>
            <a:spLocks noGrp="1"/>
          </p:cNvSpPr>
          <p:nvPr>
            <p:ph type="title"/>
          </p:nvPr>
        </p:nvSpPr>
        <p:spPr>
          <a:xfrm>
            <a:off x="2971800" y="1066875"/>
            <a:ext cx="7467600" cy="430887"/>
          </a:xfrm>
        </p:spPr>
        <p:txBody>
          <a:bodyPr anchor="b"/>
          <a:lstStyle/>
          <a:p>
            <a:pPr algn="l"/>
            <a:r>
              <a:rPr lang="en-IN" spc="-10" dirty="0" smtClean="0">
                <a:solidFill>
                  <a:srgbClr val="006FC0"/>
                </a:solidFill>
                <a:latin typeface="Segoe UI" panose="020B0502040204020203"/>
                <a:cs typeface="Segoe UI" panose="020B0502040204020203"/>
              </a:rPr>
              <a:t>Why is Segregation of Waste important?</a:t>
            </a:r>
            <a:endParaRPr lang="en-IN" spc="-10" dirty="0">
              <a:solidFill>
                <a:srgbClr val="006FC0"/>
              </a:solidFill>
              <a:latin typeface="Segoe UI" panose="020B0502040204020203"/>
              <a:cs typeface="Segoe UI" panose="020B0502040204020203"/>
            </a:endParaRPr>
          </a:p>
        </p:txBody>
      </p:sp>
      <p:pic>
        <p:nvPicPr>
          <p:cNvPr id="8" name="object 5"/>
          <p:cNvPicPr/>
          <p:nvPr/>
        </p:nvPicPr>
        <p:blipFill>
          <a:blip r:embed="rId4" cstate="print"/>
          <a:stretch>
            <a:fillRect/>
          </a:stretch>
        </p:blipFill>
        <p:spPr>
          <a:xfrm>
            <a:off x="10782040" y="62211"/>
            <a:ext cx="1409960" cy="623589"/>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28416" y="62211"/>
            <a:ext cx="1771968" cy="852189"/>
          </a:xfrm>
          <a:prstGeom prst="rect">
            <a:avLst/>
          </a:prstGeom>
        </p:spPr>
      </p:pic>
      <p:sp>
        <p:nvSpPr>
          <p:cNvPr id="7" name="Freeform: Shape 37"/>
          <p:cNvSpPr/>
          <p:nvPr/>
        </p:nvSpPr>
        <p:spPr>
          <a:xfrm>
            <a:off x="914400" y="1143000"/>
            <a:ext cx="1318680" cy="965350"/>
          </a:xfrm>
          <a:custGeom>
            <a:avLst/>
            <a:gdLst>
              <a:gd name="connsiteX0" fmla="*/ 74189 w 431999"/>
              <a:gd name="connsiteY0" fmla="*/ 325187 h 420934"/>
              <a:gd name="connsiteX1" fmla="*/ 74189 w 431999"/>
              <a:gd name="connsiteY1" fmla="*/ 339114 h 420934"/>
              <a:gd name="connsiteX2" fmla="*/ 75921 w 431999"/>
              <a:gd name="connsiteY2" fmla="*/ 340846 h 420934"/>
              <a:gd name="connsiteX3" fmla="*/ 301014 w 431999"/>
              <a:gd name="connsiteY3" fmla="*/ 340846 h 420934"/>
              <a:gd name="connsiteX4" fmla="*/ 302746 w 431999"/>
              <a:gd name="connsiteY4" fmla="*/ 339114 h 420934"/>
              <a:gd name="connsiteX5" fmla="*/ 302746 w 431999"/>
              <a:gd name="connsiteY5" fmla="*/ 325187 h 420934"/>
              <a:gd name="connsiteX6" fmla="*/ 382879 w 431999"/>
              <a:gd name="connsiteY6" fmla="*/ 264307 h 420934"/>
              <a:gd name="connsiteX7" fmla="*/ 373404 w 431999"/>
              <a:gd name="connsiteY7" fmla="*/ 270690 h 420934"/>
              <a:gd name="connsiteX8" fmla="*/ 363147 w 431999"/>
              <a:gd name="connsiteY8" fmla="*/ 275712 h 420934"/>
              <a:gd name="connsiteX9" fmla="*/ 398069 w 431999"/>
              <a:gd name="connsiteY9" fmla="*/ 336212 h 420934"/>
              <a:gd name="connsiteX10" fmla="*/ 413641 w 431999"/>
              <a:gd name="connsiteY10" fmla="*/ 340382 h 420934"/>
              <a:gd name="connsiteX11" fmla="*/ 419343 w 431999"/>
              <a:gd name="connsiteY11" fmla="*/ 330499 h 420934"/>
              <a:gd name="connsiteX12" fmla="*/ 417811 w 431999"/>
              <a:gd name="connsiteY12" fmla="*/ 324809 h 420934"/>
              <a:gd name="connsiteX13" fmla="*/ 262751 w 431999"/>
              <a:gd name="connsiteY13" fmla="*/ 257575 h 420934"/>
              <a:gd name="connsiteX14" fmla="*/ 269079 w 431999"/>
              <a:gd name="connsiteY14" fmla="*/ 263903 h 420934"/>
              <a:gd name="connsiteX15" fmla="*/ 269079 w 431999"/>
              <a:gd name="connsiteY15" fmla="*/ 276152 h 420934"/>
              <a:gd name="connsiteX16" fmla="*/ 288424 w 431999"/>
              <a:gd name="connsiteY16" fmla="*/ 276152 h 420934"/>
              <a:gd name="connsiteX17" fmla="*/ 294752 w 431999"/>
              <a:gd name="connsiteY17" fmla="*/ 282480 h 420934"/>
              <a:gd name="connsiteX18" fmla="*/ 288424 w 431999"/>
              <a:gd name="connsiteY18" fmla="*/ 288808 h 420934"/>
              <a:gd name="connsiteX19" fmla="*/ 262751 w 431999"/>
              <a:gd name="connsiteY19" fmla="*/ 288808 h 420934"/>
              <a:gd name="connsiteX20" fmla="*/ 256423 w 431999"/>
              <a:gd name="connsiteY20" fmla="*/ 282480 h 420934"/>
              <a:gd name="connsiteX21" fmla="*/ 256423 w 431999"/>
              <a:gd name="connsiteY21" fmla="*/ 263903 h 420934"/>
              <a:gd name="connsiteX22" fmla="*/ 262751 w 431999"/>
              <a:gd name="connsiteY22" fmla="*/ 257575 h 420934"/>
              <a:gd name="connsiteX23" fmla="*/ 210998 w 431999"/>
              <a:gd name="connsiteY23" fmla="*/ 232891 h 420934"/>
              <a:gd name="connsiteX24" fmla="*/ 210998 w 431999"/>
              <a:gd name="connsiteY24" fmla="*/ 276152 h 420934"/>
              <a:gd name="connsiteX25" fmla="*/ 224015 w 431999"/>
              <a:gd name="connsiteY25" fmla="*/ 276152 h 420934"/>
              <a:gd name="connsiteX26" fmla="*/ 224015 w 431999"/>
              <a:gd name="connsiteY26" fmla="*/ 232891 h 420934"/>
              <a:gd name="connsiteX27" fmla="*/ 94838 w 431999"/>
              <a:gd name="connsiteY27" fmla="*/ 232891 h 420934"/>
              <a:gd name="connsiteX28" fmla="*/ 94838 w 431999"/>
              <a:gd name="connsiteY28" fmla="*/ 276152 h 420934"/>
              <a:gd name="connsiteX29" fmla="*/ 107855 w 431999"/>
              <a:gd name="connsiteY29" fmla="*/ 276152 h 420934"/>
              <a:gd name="connsiteX30" fmla="*/ 107855 w 431999"/>
              <a:gd name="connsiteY30" fmla="*/ 232891 h 420934"/>
              <a:gd name="connsiteX31" fmla="*/ 204670 w 431999"/>
              <a:gd name="connsiteY31" fmla="*/ 220234 h 420934"/>
              <a:gd name="connsiteX32" fmla="*/ 230343 w 431999"/>
              <a:gd name="connsiteY32" fmla="*/ 220234 h 420934"/>
              <a:gd name="connsiteX33" fmla="*/ 236671 w 431999"/>
              <a:gd name="connsiteY33" fmla="*/ 226562 h 420934"/>
              <a:gd name="connsiteX34" fmla="*/ 236671 w 431999"/>
              <a:gd name="connsiteY34" fmla="*/ 282479 h 420934"/>
              <a:gd name="connsiteX35" fmla="*/ 230343 w 431999"/>
              <a:gd name="connsiteY35" fmla="*/ 288807 h 420934"/>
              <a:gd name="connsiteX36" fmla="*/ 204670 w 431999"/>
              <a:gd name="connsiteY36" fmla="*/ 288807 h 420934"/>
              <a:gd name="connsiteX37" fmla="*/ 198342 w 431999"/>
              <a:gd name="connsiteY37" fmla="*/ 282479 h 420934"/>
              <a:gd name="connsiteX38" fmla="*/ 198342 w 431999"/>
              <a:gd name="connsiteY38" fmla="*/ 226562 h 420934"/>
              <a:gd name="connsiteX39" fmla="*/ 204670 w 431999"/>
              <a:gd name="connsiteY39" fmla="*/ 220234 h 420934"/>
              <a:gd name="connsiteX40" fmla="*/ 88510 w 431999"/>
              <a:gd name="connsiteY40" fmla="*/ 220234 h 420934"/>
              <a:gd name="connsiteX41" fmla="*/ 114183 w 431999"/>
              <a:gd name="connsiteY41" fmla="*/ 220234 h 420934"/>
              <a:gd name="connsiteX42" fmla="*/ 120511 w 431999"/>
              <a:gd name="connsiteY42" fmla="*/ 226562 h 420934"/>
              <a:gd name="connsiteX43" fmla="*/ 120511 w 431999"/>
              <a:gd name="connsiteY43" fmla="*/ 282479 h 420934"/>
              <a:gd name="connsiteX44" fmla="*/ 114183 w 431999"/>
              <a:gd name="connsiteY44" fmla="*/ 288807 h 420934"/>
              <a:gd name="connsiteX45" fmla="*/ 88510 w 431999"/>
              <a:gd name="connsiteY45" fmla="*/ 288807 h 420934"/>
              <a:gd name="connsiteX46" fmla="*/ 82182 w 431999"/>
              <a:gd name="connsiteY46" fmla="*/ 282479 h 420934"/>
              <a:gd name="connsiteX47" fmla="*/ 82182 w 431999"/>
              <a:gd name="connsiteY47" fmla="*/ 226562 h 420934"/>
              <a:gd name="connsiteX48" fmla="*/ 88510 w 431999"/>
              <a:gd name="connsiteY48" fmla="*/ 220234 h 420934"/>
              <a:gd name="connsiteX49" fmla="*/ 152919 w 431999"/>
              <a:gd name="connsiteY49" fmla="*/ 200551 h 420934"/>
              <a:gd name="connsiteX50" fmla="*/ 152919 w 431999"/>
              <a:gd name="connsiteY50" fmla="*/ 276152 h 420934"/>
              <a:gd name="connsiteX51" fmla="*/ 165936 w 431999"/>
              <a:gd name="connsiteY51" fmla="*/ 276152 h 420934"/>
              <a:gd name="connsiteX52" fmla="*/ 165936 w 431999"/>
              <a:gd name="connsiteY52" fmla="*/ 200551 h 420934"/>
              <a:gd name="connsiteX53" fmla="*/ 146590 w 431999"/>
              <a:gd name="connsiteY53" fmla="*/ 187895 h 420934"/>
              <a:gd name="connsiteX54" fmla="*/ 172263 w 431999"/>
              <a:gd name="connsiteY54" fmla="*/ 187895 h 420934"/>
              <a:gd name="connsiteX55" fmla="*/ 178591 w 431999"/>
              <a:gd name="connsiteY55" fmla="*/ 194223 h 420934"/>
              <a:gd name="connsiteX56" fmla="*/ 178591 w 431999"/>
              <a:gd name="connsiteY56" fmla="*/ 282480 h 420934"/>
              <a:gd name="connsiteX57" fmla="*/ 172263 w 431999"/>
              <a:gd name="connsiteY57" fmla="*/ 288808 h 420934"/>
              <a:gd name="connsiteX58" fmla="*/ 146590 w 431999"/>
              <a:gd name="connsiteY58" fmla="*/ 288808 h 420934"/>
              <a:gd name="connsiteX59" fmla="*/ 140262 w 431999"/>
              <a:gd name="connsiteY59" fmla="*/ 282480 h 420934"/>
              <a:gd name="connsiteX60" fmla="*/ 140262 w 431999"/>
              <a:gd name="connsiteY60" fmla="*/ 194223 h 420934"/>
              <a:gd name="connsiteX61" fmla="*/ 146590 w 431999"/>
              <a:gd name="connsiteY61" fmla="*/ 187895 h 420934"/>
              <a:gd name="connsiteX62" fmla="*/ 217507 w 431999"/>
              <a:gd name="connsiteY62" fmla="*/ 158347 h 420934"/>
              <a:gd name="connsiteX63" fmla="*/ 209069 w 431999"/>
              <a:gd name="connsiteY63" fmla="*/ 166785 h 420934"/>
              <a:gd name="connsiteX64" fmla="*/ 217507 w 431999"/>
              <a:gd name="connsiteY64" fmla="*/ 175224 h 420934"/>
              <a:gd name="connsiteX65" fmla="*/ 225945 w 431999"/>
              <a:gd name="connsiteY65" fmla="*/ 166785 h 420934"/>
              <a:gd name="connsiteX66" fmla="*/ 217507 w 431999"/>
              <a:gd name="connsiteY66" fmla="*/ 158347 h 420934"/>
              <a:gd name="connsiteX67" fmla="*/ 101346 w 431999"/>
              <a:gd name="connsiteY67" fmla="*/ 158347 h 420934"/>
              <a:gd name="connsiteX68" fmla="*/ 92909 w 431999"/>
              <a:gd name="connsiteY68" fmla="*/ 166785 h 420934"/>
              <a:gd name="connsiteX69" fmla="*/ 101346 w 431999"/>
              <a:gd name="connsiteY69" fmla="*/ 175224 h 420934"/>
              <a:gd name="connsiteX70" fmla="*/ 109784 w 431999"/>
              <a:gd name="connsiteY70" fmla="*/ 166785 h 420934"/>
              <a:gd name="connsiteX71" fmla="*/ 101346 w 431999"/>
              <a:gd name="connsiteY71" fmla="*/ 158347 h 420934"/>
              <a:gd name="connsiteX72" fmla="*/ 335789 w 431999"/>
              <a:gd name="connsiteY72" fmla="*/ 139067 h 420934"/>
              <a:gd name="connsiteX73" fmla="*/ 368327 w 431999"/>
              <a:gd name="connsiteY73" fmla="*/ 151150 h 420934"/>
              <a:gd name="connsiteX74" fmla="*/ 369556 w 431999"/>
              <a:gd name="connsiteY74" fmla="*/ 160015 h 420934"/>
              <a:gd name="connsiteX75" fmla="*/ 360692 w 431999"/>
              <a:gd name="connsiteY75" fmla="*/ 161243 h 420934"/>
              <a:gd name="connsiteX76" fmla="*/ 308336 w 431999"/>
              <a:gd name="connsiteY76" fmla="*/ 157988 h 420934"/>
              <a:gd name="connsiteX77" fmla="*/ 290977 w 431999"/>
              <a:gd name="connsiteY77" fmla="*/ 222773 h 420934"/>
              <a:gd name="connsiteX78" fmla="*/ 319774 w 431999"/>
              <a:gd name="connsiteY78" fmla="*/ 244870 h 420934"/>
              <a:gd name="connsiteX79" fmla="*/ 355761 w 431999"/>
              <a:gd name="connsiteY79" fmla="*/ 240132 h 420934"/>
              <a:gd name="connsiteX80" fmla="*/ 377339 w 431999"/>
              <a:gd name="connsiteY80" fmla="*/ 213135 h 420934"/>
              <a:gd name="connsiteX81" fmla="*/ 374980 w 431999"/>
              <a:gd name="connsiteY81" fmla="*/ 178900 h 420934"/>
              <a:gd name="connsiteX82" fmla="*/ 378008 w 431999"/>
              <a:gd name="connsiteY82" fmla="*/ 170478 h 420934"/>
              <a:gd name="connsiteX83" fmla="*/ 386429 w 431999"/>
              <a:gd name="connsiteY83" fmla="*/ 173506 h 420934"/>
              <a:gd name="connsiteX84" fmla="*/ 389425 w 431999"/>
              <a:gd name="connsiteY84" fmla="*/ 216889 h 420934"/>
              <a:gd name="connsiteX85" fmla="*/ 362089 w 431999"/>
              <a:gd name="connsiteY85" fmla="*/ 251093 h 420934"/>
              <a:gd name="connsiteX86" fmla="*/ 332146 w 431999"/>
              <a:gd name="connsiteY86" fmla="*/ 259168 h 420934"/>
              <a:gd name="connsiteX87" fmla="*/ 316498 w 431999"/>
              <a:gd name="connsiteY87" fmla="*/ 257095 h 420934"/>
              <a:gd name="connsiteX88" fmla="*/ 280016 w 431999"/>
              <a:gd name="connsiteY88" fmla="*/ 229100 h 420934"/>
              <a:gd name="connsiteX89" fmla="*/ 274013 w 431999"/>
              <a:gd name="connsiteY89" fmla="*/ 183509 h 420934"/>
              <a:gd name="connsiteX90" fmla="*/ 302007 w 431999"/>
              <a:gd name="connsiteY90" fmla="*/ 147027 h 420934"/>
              <a:gd name="connsiteX91" fmla="*/ 335789 w 431999"/>
              <a:gd name="connsiteY91" fmla="*/ 139067 h 420934"/>
              <a:gd name="connsiteX92" fmla="*/ 331930 w 431999"/>
              <a:gd name="connsiteY92" fmla="*/ 129021 h 420934"/>
              <a:gd name="connsiteX93" fmla="*/ 297021 w 431999"/>
              <a:gd name="connsiteY93" fmla="*/ 138392 h 420934"/>
              <a:gd name="connsiteX94" fmla="*/ 271379 w 431999"/>
              <a:gd name="connsiteY94" fmla="*/ 234088 h 420934"/>
              <a:gd name="connsiteX95" fmla="*/ 313917 w 431999"/>
              <a:gd name="connsiteY95" fmla="*/ 266728 h 420934"/>
              <a:gd name="connsiteX96" fmla="*/ 367074 w 431999"/>
              <a:gd name="connsiteY96" fmla="*/ 259729 h 420934"/>
              <a:gd name="connsiteX97" fmla="*/ 399715 w 431999"/>
              <a:gd name="connsiteY97" fmla="*/ 217192 h 420934"/>
              <a:gd name="connsiteX98" fmla="*/ 392717 w 431999"/>
              <a:gd name="connsiteY98" fmla="*/ 164034 h 420934"/>
              <a:gd name="connsiteX99" fmla="*/ 331930 w 431999"/>
              <a:gd name="connsiteY99" fmla="*/ 129021 h 420934"/>
              <a:gd name="connsiteX100" fmla="*/ 159427 w 431999"/>
              <a:gd name="connsiteY100" fmla="*/ 125370 h 420934"/>
              <a:gd name="connsiteX101" fmla="*/ 150989 w 431999"/>
              <a:gd name="connsiteY101" fmla="*/ 133807 h 420934"/>
              <a:gd name="connsiteX102" fmla="*/ 159427 w 431999"/>
              <a:gd name="connsiteY102" fmla="*/ 142246 h 420934"/>
              <a:gd name="connsiteX103" fmla="*/ 167864 w 431999"/>
              <a:gd name="connsiteY103" fmla="*/ 133807 h 420934"/>
              <a:gd name="connsiteX104" fmla="*/ 159427 w 431999"/>
              <a:gd name="connsiteY104" fmla="*/ 125370 h 420934"/>
              <a:gd name="connsiteX105" fmla="*/ 321804 w 431999"/>
              <a:gd name="connsiteY105" fmla="*/ 116988 h 420934"/>
              <a:gd name="connsiteX106" fmla="*/ 403678 w 431999"/>
              <a:gd name="connsiteY106" fmla="*/ 157706 h 420934"/>
              <a:gd name="connsiteX107" fmla="*/ 411941 w 431999"/>
              <a:gd name="connsiteY107" fmla="*/ 220468 h 420934"/>
              <a:gd name="connsiteX108" fmla="*/ 392468 w 431999"/>
              <a:gd name="connsiteY108" fmla="*/ 255602 h 420934"/>
              <a:gd name="connsiteX109" fmla="*/ 428772 w 431999"/>
              <a:gd name="connsiteY109" fmla="*/ 318483 h 420934"/>
              <a:gd name="connsiteX110" fmla="*/ 431999 w 431999"/>
              <a:gd name="connsiteY110" fmla="*/ 330498 h 420934"/>
              <a:gd name="connsiteX111" fmla="*/ 419966 w 431999"/>
              <a:gd name="connsiteY111" fmla="*/ 351344 h 420934"/>
              <a:gd name="connsiteX112" fmla="*/ 407978 w 431999"/>
              <a:gd name="connsiteY112" fmla="*/ 354561 h 420934"/>
              <a:gd name="connsiteX113" fmla="*/ 387107 w 431999"/>
              <a:gd name="connsiteY113" fmla="*/ 342538 h 420934"/>
              <a:gd name="connsiteX114" fmla="*/ 350810 w 431999"/>
              <a:gd name="connsiteY114" fmla="*/ 279655 h 420934"/>
              <a:gd name="connsiteX115" fmla="*/ 332183 w 431999"/>
              <a:gd name="connsiteY115" fmla="*/ 281807 h 420934"/>
              <a:gd name="connsiteX116" fmla="*/ 310642 w 431999"/>
              <a:gd name="connsiteY116" fmla="*/ 278953 h 420934"/>
              <a:gd name="connsiteX117" fmla="*/ 260420 w 431999"/>
              <a:gd name="connsiteY117" fmla="*/ 240416 h 420934"/>
              <a:gd name="connsiteX118" fmla="*/ 290694 w 431999"/>
              <a:gd name="connsiteY118" fmla="*/ 127432 h 420934"/>
              <a:gd name="connsiteX119" fmla="*/ 321804 w 431999"/>
              <a:gd name="connsiteY119" fmla="*/ 116988 h 420934"/>
              <a:gd name="connsiteX120" fmla="*/ 275587 w 431999"/>
              <a:gd name="connsiteY120" fmla="*/ 77205 h 420934"/>
              <a:gd name="connsiteX121" fmla="*/ 267150 w 431999"/>
              <a:gd name="connsiteY121" fmla="*/ 85644 h 420934"/>
              <a:gd name="connsiteX122" fmla="*/ 275587 w 431999"/>
              <a:gd name="connsiteY122" fmla="*/ 94081 h 420934"/>
              <a:gd name="connsiteX123" fmla="*/ 284025 w 431999"/>
              <a:gd name="connsiteY123" fmla="*/ 85644 h 420934"/>
              <a:gd name="connsiteX124" fmla="*/ 275587 w 431999"/>
              <a:gd name="connsiteY124" fmla="*/ 77205 h 420934"/>
              <a:gd name="connsiteX125" fmla="*/ 275587 w 431999"/>
              <a:gd name="connsiteY125" fmla="*/ 64549 h 420934"/>
              <a:gd name="connsiteX126" fmla="*/ 296681 w 431999"/>
              <a:gd name="connsiteY126" fmla="*/ 85644 h 420934"/>
              <a:gd name="connsiteX127" fmla="*/ 275587 w 431999"/>
              <a:gd name="connsiteY127" fmla="*/ 106737 h 420934"/>
              <a:gd name="connsiteX128" fmla="*/ 269020 w 431999"/>
              <a:gd name="connsiteY128" fmla="*/ 105686 h 420934"/>
              <a:gd name="connsiteX129" fmla="*/ 234362 w 431999"/>
              <a:gd name="connsiteY129" fmla="*/ 154118 h 420934"/>
              <a:gd name="connsiteX130" fmla="*/ 238602 w 431999"/>
              <a:gd name="connsiteY130" fmla="*/ 166788 h 420934"/>
              <a:gd name="connsiteX131" fmla="*/ 217508 w 431999"/>
              <a:gd name="connsiteY131" fmla="*/ 187882 h 420934"/>
              <a:gd name="connsiteX132" fmla="*/ 196414 w 431999"/>
              <a:gd name="connsiteY132" fmla="*/ 166788 h 420934"/>
              <a:gd name="connsiteX133" fmla="*/ 196887 w 431999"/>
              <a:gd name="connsiteY133" fmla="*/ 162352 h 420934"/>
              <a:gd name="connsiteX134" fmla="*/ 173786 w 431999"/>
              <a:gd name="connsiteY134" fmla="*/ 149244 h 420934"/>
              <a:gd name="connsiteX135" fmla="*/ 159428 w 431999"/>
              <a:gd name="connsiteY135" fmla="*/ 154904 h 420934"/>
              <a:gd name="connsiteX136" fmla="*/ 145070 w 431999"/>
              <a:gd name="connsiteY136" fmla="*/ 149243 h 420934"/>
              <a:gd name="connsiteX137" fmla="*/ 121969 w 431999"/>
              <a:gd name="connsiteY137" fmla="*/ 162351 h 420934"/>
              <a:gd name="connsiteX138" fmla="*/ 122443 w 431999"/>
              <a:gd name="connsiteY138" fmla="*/ 166787 h 420934"/>
              <a:gd name="connsiteX139" fmla="*/ 101349 w 431999"/>
              <a:gd name="connsiteY139" fmla="*/ 187882 h 420934"/>
              <a:gd name="connsiteX140" fmla="*/ 80255 w 431999"/>
              <a:gd name="connsiteY140" fmla="*/ 166787 h 420934"/>
              <a:gd name="connsiteX141" fmla="*/ 101349 w 431999"/>
              <a:gd name="connsiteY141" fmla="*/ 145692 h 420934"/>
              <a:gd name="connsiteX142" fmla="*/ 115707 w 431999"/>
              <a:gd name="connsiteY142" fmla="*/ 151352 h 420934"/>
              <a:gd name="connsiteX143" fmla="*/ 138808 w 431999"/>
              <a:gd name="connsiteY143" fmla="*/ 138244 h 420934"/>
              <a:gd name="connsiteX144" fmla="*/ 138335 w 431999"/>
              <a:gd name="connsiteY144" fmla="*/ 133808 h 420934"/>
              <a:gd name="connsiteX145" fmla="*/ 159428 w 431999"/>
              <a:gd name="connsiteY145" fmla="*/ 112714 h 420934"/>
              <a:gd name="connsiteX146" fmla="*/ 180522 w 431999"/>
              <a:gd name="connsiteY146" fmla="*/ 133808 h 420934"/>
              <a:gd name="connsiteX147" fmla="*/ 180049 w 431999"/>
              <a:gd name="connsiteY147" fmla="*/ 138244 h 420934"/>
              <a:gd name="connsiteX148" fmla="*/ 203150 w 431999"/>
              <a:gd name="connsiteY148" fmla="*/ 151352 h 420934"/>
              <a:gd name="connsiteX149" fmla="*/ 217508 w 431999"/>
              <a:gd name="connsiteY149" fmla="*/ 145692 h 420934"/>
              <a:gd name="connsiteX150" fmla="*/ 224076 w 431999"/>
              <a:gd name="connsiteY150" fmla="*/ 146744 h 420934"/>
              <a:gd name="connsiteX151" fmla="*/ 258733 w 431999"/>
              <a:gd name="connsiteY151" fmla="*/ 98312 h 420934"/>
              <a:gd name="connsiteX152" fmla="*/ 254494 w 431999"/>
              <a:gd name="connsiteY152" fmla="*/ 85644 h 420934"/>
              <a:gd name="connsiteX153" fmla="*/ 275587 w 431999"/>
              <a:gd name="connsiteY153" fmla="*/ 64549 h 420934"/>
              <a:gd name="connsiteX154" fmla="*/ 17900 w 431999"/>
              <a:gd name="connsiteY154" fmla="*/ 28314 h 420934"/>
              <a:gd name="connsiteX155" fmla="*/ 47732 w 431999"/>
              <a:gd name="connsiteY155" fmla="*/ 28314 h 420934"/>
              <a:gd name="connsiteX156" fmla="*/ 54060 w 431999"/>
              <a:gd name="connsiteY156" fmla="*/ 34642 h 420934"/>
              <a:gd name="connsiteX157" fmla="*/ 47732 w 431999"/>
              <a:gd name="connsiteY157" fmla="*/ 40970 h 420934"/>
              <a:gd name="connsiteX158" fmla="*/ 17900 w 431999"/>
              <a:gd name="connsiteY158" fmla="*/ 40970 h 420934"/>
              <a:gd name="connsiteX159" fmla="*/ 12656 w 431999"/>
              <a:gd name="connsiteY159" fmla="*/ 46214 h 420934"/>
              <a:gd name="connsiteX160" fmla="*/ 12656 w 431999"/>
              <a:gd name="connsiteY160" fmla="*/ 307286 h 420934"/>
              <a:gd name="connsiteX161" fmla="*/ 17900 w 431999"/>
              <a:gd name="connsiteY161" fmla="*/ 312530 h 420934"/>
              <a:gd name="connsiteX162" fmla="*/ 67861 w 431999"/>
              <a:gd name="connsiteY162" fmla="*/ 312530 h 420934"/>
              <a:gd name="connsiteX163" fmla="*/ 309074 w 431999"/>
              <a:gd name="connsiteY163" fmla="*/ 312530 h 420934"/>
              <a:gd name="connsiteX164" fmla="*/ 353359 w 431999"/>
              <a:gd name="connsiteY164" fmla="*/ 312530 h 420934"/>
              <a:gd name="connsiteX165" fmla="*/ 359687 w 431999"/>
              <a:gd name="connsiteY165" fmla="*/ 318858 h 420934"/>
              <a:gd name="connsiteX166" fmla="*/ 353359 w 431999"/>
              <a:gd name="connsiteY166" fmla="*/ 325187 h 420934"/>
              <a:gd name="connsiteX167" fmla="*/ 315402 w 431999"/>
              <a:gd name="connsiteY167" fmla="*/ 325187 h 420934"/>
              <a:gd name="connsiteX168" fmla="*/ 315402 w 431999"/>
              <a:gd name="connsiteY168" fmla="*/ 339114 h 420934"/>
              <a:gd name="connsiteX169" fmla="*/ 301014 w 431999"/>
              <a:gd name="connsiteY169" fmla="*/ 353502 h 420934"/>
              <a:gd name="connsiteX170" fmla="*/ 237670 w 431999"/>
              <a:gd name="connsiteY170" fmla="*/ 353502 h 420934"/>
              <a:gd name="connsiteX171" fmla="*/ 267488 w 431999"/>
              <a:gd name="connsiteY171" fmla="*/ 411719 h 420934"/>
              <a:gd name="connsiteX172" fmla="*/ 264741 w 431999"/>
              <a:gd name="connsiteY172" fmla="*/ 420237 h 420934"/>
              <a:gd name="connsiteX173" fmla="*/ 261861 w 431999"/>
              <a:gd name="connsiteY173" fmla="*/ 420934 h 420934"/>
              <a:gd name="connsiteX174" fmla="*/ 256224 w 431999"/>
              <a:gd name="connsiteY174" fmla="*/ 417489 h 420934"/>
              <a:gd name="connsiteX175" fmla="*/ 223450 w 431999"/>
              <a:gd name="connsiteY175" fmla="*/ 353502 h 420934"/>
              <a:gd name="connsiteX176" fmla="*/ 153485 w 431999"/>
              <a:gd name="connsiteY176" fmla="*/ 353502 h 420934"/>
              <a:gd name="connsiteX177" fmla="*/ 120711 w 431999"/>
              <a:gd name="connsiteY177" fmla="*/ 417489 h 420934"/>
              <a:gd name="connsiteX178" fmla="*/ 115074 w 431999"/>
              <a:gd name="connsiteY178" fmla="*/ 420934 h 420934"/>
              <a:gd name="connsiteX179" fmla="*/ 112194 w 431999"/>
              <a:gd name="connsiteY179" fmla="*/ 420237 h 420934"/>
              <a:gd name="connsiteX180" fmla="*/ 109447 w 431999"/>
              <a:gd name="connsiteY180" fmla="*/ 411719 h 420934"/>
              <a:gd name="connsiteX181" fmla="*/ 139265 w 431999"/>
              <a:gd name="connsiteY181" fmla="*/ 353502 h 420934"/>
              <a:gd name="connsiteX182" fmla="*/ 75921 w 431999"/>
              <a:gd name="connsiteY182" fmla="*/ 353502 h 420934"/>
              <a:gd name="connsiteX183" fmla="*/ 61533 w 431999"/>
              <a:gd name="connsiteY183" fmla="*/ 339114 h 420934"/>
              <a:gd name="connsiteX184" fmla="*/ 61533 w 431999"/>
              <a:gd name="connsiteY184" fmla="*/ 325187 h 420934"/>
              <a:gd name="connsiteX185" fmla="*/ 17900 w 431999"/>
              <a:gd name="connsiteY185" fmla="*/ 325187 h 420934"/>
              <a:gd name="connsiteX186" fmla="*/ 0 w 431999"/>
              <a:gd name="connsiteY186" fmla="*/ 307286 h 420934"/>
              <a:gd name="connsiteX187" fmla="*/ 0 w 431999"/>
              <a:gd name="connsiteY187" fmla="*/ 46214 h 420934"/>
              <a:gd name="connsiteX188" fmla="*/ 17900 w 431999"/>
              <a:gd name="connsiteY188" fmla="*/ 28314 h 420934"/>
              <a:gd name="connsiteX189" fmla="*/ 169222 w 431999"/>
              <a:gd name="connsiteY189" fmla="*/ 12656 h 420934"/>
              <a:gd name="connsiteX190" fmla="*/ 166002 w 431999"/>
              <a:gd name="connsiteY190" fmla="*/ 15876 h 420934"/>
              <a:gd name="connsiteX191" fmla="*/ 166003 w 431999"/>
              <a:gd name="connsiteY191" fmla="*/ 15876 h 420934"/>
              <a:gd name="connsiteX192" fmla="*/ 166003 w 431999"/>
              <a:gd name="connsiteY192" fmla="*/ 28315 h 420934"/>
              <a:gd name="connsiteX193" fmla="*/ 210933 w 431999"/>
              <a:gd name="connsiteY193" fmla="*/ 28315 h 420934"/>
              <a:gd name="connsiteX194" fmla="*/ 210933 w 431999"/>
              <a:gd name="connsiteY194" fmla="*/ 15876 h 420934"/>
              <a:gd name="connsiteX195" fmla="*/ 207713 w 431999"/>
              <a:gd name="connsiteY195" fmla="*/ 12656 h 420934"/>
              <a:gd name="connsiteX196" fmla="*/ 169222 w 431999"/>
              <a:gd name="connsiteY196" fmla="*/ 0 h 420934"/>
              <a:gd name="connsiteX197" fmla="*/ 207713 w 431999"/>
              <a:gd name="connsiteY197" fmla="*/ 0 h 420934"/>
              <a:gd name="connsiteX198" fmla="*/ 223589 w 431999"/>
              <a:gd name="connsiteY198" fmla="*/ 15876 h 420934"/>
              <a:gd name="connsiteX199" fmla="*/ 223589 w 431999"/>
              <a:gd name="connsiteY199" fmla="*/ 28315 h 420934"/>
              <a:gd name="connsiteX200" fmla="*/ 359034 w 431999"/>
              <a:gd name="connsiteY200" fmla="*/ 28315 h 420934"/>
              <a:gd name="connsiteX201" fmla="*/ 376934 w 431999"/>
              <a:gd name="connsiteY201" fmla="*/ 46215 h 420934"/>
              <a:gd name="connsiteX202" fmla="*/ 376934 w 431999"/>
              <a:gd name="connsiteY202" fmla="*/ 106383 h 420934"/>
              <a:gd name="connsiteX203" fmla="*/ 370606 w 431999"/>
              <a:gd name="connsiteY203" fmla="*/ 112712 h 420934"/>
              <a:gd name="connsiteX204" fmla="*/ 364278 w 431999"/>
              <a:gd name="connsiteY204" fmla="*/ 106383 h 420934"/>
              <a:gd name="connsiteX205" fmla="*/ 364278 w 431999"/>
              <a:gd name="connsiteY205" fmla="*/ 46215 h 420934"/>
              <a:gd name="connsiteX206" fmla="*/ 359034 w 431999"/>
              <a:gd name="connsiteY206" fmla="*/ 40971 h 420934"/>
              <a:gd name="connsiteX207" fmla="*/ 217260 w 431999"/>
              <a:gd name="connsiteY207" fmla="*/ 40971 h 420934"/>
              <a:gd name="connsiteX208" fmla="*/ 159674 w 431999"/>
              <a:gd name="connsiteY208" fmla="*/ 40971 h 420934"/>
              <a:gd name="connsiteX209" fmla="*/ 73044 w 431999"/>
              <a:gd name="connsiteY209" fmla="*/ 40971 h 420934"/>
              <a:gd name="connsiteX210" fmla="*/ 66716 w 431999"/>
              <a:gd name="connsiteY210" fmla="*/ 34643 h 420934"/>
              <a:gd name="connsiteX211" fmla="*/ 73044 w 431999"/>
              <a:gd name="connsiteY211" fmla="*/ 28315 h 420934"/>
              <a:gd name="connsiteX212" fmla="*/ 153346 w 431999"/>
              <a:gd name="connsiteY212" fmla="*/ 28315 h 420934"/>
              <a:gd name="connsiteX213" fmla="*/ 153346 w 431999"/>
              <a:gd name="connsiteY213" fmla="*/ 15876 h 420934"/>
              <a:gd name="connsiteX214" fmla="*/ 169222 w 431999"/>
              <a:gd name="connsiteY214" fmla="*/ 0 h 42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431999" h="420934">
                <a:moveTo>
                  <a:pt x="74189" y="325187"/>
                </a:moveTo>
                <a:lnTo>
                  <a:pt x="74189" y="339114"/>
                </a:lnTo>
                <a:cubicBezTo>
                  <a:pt x="74189" y="340069"/>
                  <a:pt x="74966" y="340846"/>
                  <a:pt x="75921" y="340846"/>
                </a:cubicBezTo>
                <a:lnTo>
                  <a:pt x="301014" y="340846"/>
                </a:lnTo>
                <a:cubicBezTo>
                  <a:pt x="301969" y="340846"/>
                  <a:pt x="302746" y="340069"/>
                  <a:pt x="302746" y="339114"/>
                </a:cubicBezTo>
                <a:lnTo>
                  <a:pt x="302746" y="325187"/>
                </a:lnTo>
                <a:close/>
                <a:moveTo>
                  <a:pt x="382879" y="264307"/>
                </a:moveTo>
                <a:cubicBezTo>
                  <a:pt x="379892" y="266625"/>
                  <a:pt x="376736" y="268767"/>
                  <a:pt x="373404" y="270690"/>
                </a:cubicBezTo>
                <a:cubicBezTo>
                  <a:pt x="370075" y="272612"/>
                  <a:pt x="366647" y="274283"/>
                  <a:pt x="363147" y="275712"/>
                </a:cubicBezTo>
                <a:lnTo>
                  <a:pt x="398069" y="336212"/>
                </a:lnTo>
                <a:cubicBezTo>
                  <a:pt x="401210" y="341654"/>
                  <a:pt x="408196" y="343525"/>
                  <a:pt x="413641" y="340382"/>
                </a:cubicBezTo>
                <a:cubicBezTo>
                  <a:pt x="417158" y="338352"/>
                  <a:pt x="419343" y="334564"/>
                  <a:pt x="419343" y="330499"/>
                </a:cubicBezTo>
                <a:cubicBezTo>
                  <a:pt x="419343" y="328516"/>
                  <a:pt x="418813" y="326548"/>
                  <a:pt x="417811" y="324809"/>
                </a:cubicBezTo>
                <a:close/>
                <a:moveTo>
                  <a:pt x="262751" y="257575"/>
                </a:moveTo>
                <a:cubicBezTo>
                  <a:pt x="266246" y="257575"/>
                  <a:pt x="269079" y="260407"/>
                  <a:pt x="269079" y="263903"/>
                </a:cubicBezTo>
                <a:lnTo>
                  <a:pt x="269079" y="276152"/>
                </a:lnTo>
                <a:lnTo>
                  <a:pt x="288424" y="276152"/>
                </a:lnTo>
                <a:cubicBezTo>
                  <a:pt x="291919" y="276152"/>
                  <a:pt x="294752" y="278984"/>
                  <a:pt x="294752" y="282480"/>
                </a:cubicBezTo>
                <a:cubicBezTo>
                  <a:pt x="294752" y="285976"/>
                  <a:pt x="291919" y="288808"/>
                  <a:pt x="288424" y="288808"/>
                </a:cubicBezTo>
                <a:lnTo>
                  <a:pt x="262751" y="288808"/>
                </a:lnTo>
                <a:cubicBezTo>
                  <a:pt x="259256" y="288808"/>
                  <a:pt x="256423" y="285976"/>
                  <a:pt x="256423" y="282480"/>
                </a:cubicBezTo>
                <a:lnTo>
                  <a:pt x="256423" y="263903"/>
                </a:lnTo>
                <a:cubicBezTo>
                  <a:pt x="256423" y="260407"/>
                  <a:pt x="259256" y="257575"/>
                  <a:pt x="262751" y="257575"/>
                </a:cubicBezTo>
                <a:close/>
                <a:moveTo>
                  <a:pt x="210998" y="232891"/>
                </a:moveTo>
                <a:lnTo>
                  <a:pt x="210998" y="276152"/>
                </a:lnTo>
                <a:lnTo>
                  <a:pt x="224015" y="276152"/>
                </a:lnTo>
                <a:lnTo>
                  <a:pt x="224015" y="232891"/>
                </a:lnTo>
                <a:close/>
                <a:moveTo>
                  <a:pt x="94838" y="232891"/>
                </a:moveTo>
                <a:lnTo>
                  <a:pt x="94838" y="276152"/>
                </a:lnTo>
                <a:lnTo>
                  <a:pt x="107855" y="276152"/>
                </a:lnTo>
                <a:lnTo>
                  <a:pt x="107855" y="232891"/>
                </a:lnTo>
                <a:close/>
                <a:moveTo>
                  <a:pt x="204670" y="220234"/>
                </a:moveTo>
                <a:lnTo>
                  <a:pt x="230343" y="220234"/>
                </a:lnTo>
                <a:cubicBezTo>
                  <a:pt x="233838" y="220234"/>
                  <a:pt x="236671" y="223066"/>
                  <a:pt x="236671" y="226562"/>
                </a:cubicBezTo>
                <a:lnTo>
                  <a:pt x="236671" y="282479"/>
                </a:lnTo>
                <a:cubicBezTo>
                  <a:pt x="236671" y="285975"/>
                  <a:pt x="233838" y="288807"/>
                  <a:pt x="230343" y="288807"/>
                </a:cubicBezTo>
                <a:lnTo>
                  <a:pt x="204670" y="288807"/>
                </a:lnTo>
                <a:cubicBezTo>
                  <a:pt x="201175" y="288807"/>
                  <a:pt x="198342" y="285975"/>
                  <a:pt x="198342" y="282479"/>
                </a:cubicBezTo>
                <a:lnTo>
                  <a:pt x="198342" y="226562"/>
                </a:lnTo>
                <a:cubicBezTo>
                  <a:pt x="198342" y="223066"/>
                  <a:pt x="201175" y="220234"/>
                  <a:pt x="204670" y="220234"/>
                </a:cubicBezTo>
                <a:close/>
                <a:moveTo>
                  <a:pt x="88510" y="220234"/>
                </a:moveTo>
                <a:lnTo>
                  <a:pt x="114183" y="220234"/>
                </a:lnTo>
                <a:cubicBezTo>
                  <a:pt x="117678" y="220234"/>
                  <a:pt x="120511" y="223066"/>
                  <a:pt x="120511" y="226562"/>
                </a:cubicBezTo>
                <a:lnTo>
                  <a:pt x="120511" y="282479"/>
                </a:lnTo>
                <a:cubicBezTo>
                  <a:pt x="120511" y="285975"/>
                  <a:pt x="117678" y="288807"/>
                  <a:pt x="114183" y="288807"/>
                </a:cubicBezTo>
                <a:lnTo>
                  <a:pt x="88510" y="288807"/>
                </a:lnTo>
                <a:cubicBezTo>
                  <a:pt x="85015" y="288807"/>
                  <a:pt x="82182" y="285975"/>
                  <a:pt x="82182" y="282479"/>
                </a:cubicBezTo>
                <a:lnTo>
                  <a:pt x="82182" y="226562"/>
                </a:lnTo>
                <a:cubicBezTo>
                  <a:pt x="82182" y="223066"/>
                  <a:pt x="85015" y="220234"/>
                  <a:pt x="88510" y="220234"/>
                </a:cubicBezTo>
                <a:close/>
                <a:moveTo>
                  <a:pt x="152919" y="200551"/>
                </a:moveTo>
                <a:lnTo>
                  <a:pt x="152919" y="276152"/>
                </a:lnTo>
                <a:lnTo>
                  <a:pt x="165936" y="276152"/>
                </a:lnTo>
                <a:lnTo>
                  <a:pt x="165936" y="200551"/>
                </a:lnTo>
                <a:close/>
                <a:moveTo>
                  <a:pt x="146590" y="187895"/>
                </a:moveTo>
                <a:lnTo>
                  <a:pt x="172263" y="187895"/>
                </a:lnTo>
                <a:cubicBezTo>
                  <a:pt x="175758" y="187895"/>
                  <a:pt x="178591" y="190727"/>
                  <a:pt x="178591" y="194223"/>
                </a:cubicBezTo>
                <a:lnTo>
                  <a:pt x="178591" y="282480"/>
                </a:lnTo>
                <a:cubicBezTo>
                  <a:pt x="178591" y="285976"/>
                  <a:pt x="175758" y="288808"/>
                  <a:pt x="172263" y="288808"/>
                </a:cubicBezTo>
                <a:lnTo>
                  <a:pt x="146590" y="288808"/>
                </a:lnTo>
                <a:cubicBezTo>
                  <a:pt x="143095" y="288808"/>
                  <a:pt x="140262" y="285976"/>
                  <a:pt x="140262" y="282480"/>
                </a:cubicBezTo>
                <a:lnTo>
                  <a:pt x="140262" y="194223"/>
                </a:lnTo>
                <a:cubicBezTo>
                  <a:pt x="140262" y="190727"/>
                  <a:pt x="143095" y="187895"/>
                  <a:pt x="146590" y="187895"/>
                </a:cubicBezTo>
                <a:close/>
                <a:moveTo>
                  <a:pt x="217507" y="158347"/>
                </a:moveTo>
                <a:cubicBezTo>
                  <a:pt x="212855" y="158347"/>
                  <a:pt x="209069" y="162132"/>
                  <a:pt x="209069" y="166785"/>
                </a:cubicBezTo>
                <a:cubicBezTo>
                  <a:pt x="209069" y="171439"/>
                  <a:pt x="212855" y="175224"/>
                  <a:pt x="217507" y="175224"/>
                </a:cubicBezTo>
                <a:cubicBezTo>
                  <a:pt x="222159" y="175224"/>
                  <a:pt x="225945" y="171439"/>
                  <a:pt x="225945" y="166785"/>
                </a:cubicBezTo>
                <a:cubicBezTo>
                  <a:pt x="225945" y="162132"/>
                  <a:pt x="222160" y="158347"/>
                  <a:pt x="217507" y="158347"/>
                </a:cubicBezTo>
                <a:close/>
                <a:moveTo>
                  <a:pt x="101346" y="158347"/>
                </a:moveTo>
                <a:cubicBezTo>
                  <a:pt x="96694" y="158347"/>
                  <a:pt x="92909" y="162132"/>
                  <a:pt x="92909" y="166785"/>
                </a:cubicBezTo>
                <a:cubicBezTo>
                  <a:pt x="92909" y="171439"/>
                  <a:pt x="96694" y="175224"/>
                  <a:pt x="101346" y="175224"/>
                </a:cubicBezTo>
                <a:cubicBezTo>
                  <a:pt x="105999" y="175224"/>
                  <a:pt x="109784" y="171439"/>
                  <a:pt x="109784" y="166785"/>
                </a:cubicBezTo>
                <a:cubicBezTo>
                  <a:pt x="109784" y="162132"/>
                  <a:pt x="105999" y="158347"/>
                  <a:pt x="101346" y="158347"/>
                </a:cubicBezTo>
                <a:close/>
                <a:moveTo>
                  <a:pt x="335789" y="139067"/>
                </a:moveTo>
                <a:cubicBezTo>
                  <a:pt x="347334" y="139785"/>
                  <a:pt x="358670" y="143843"/>
                  <a:pt x="368327" y="151150"/>
                </a:cubicBezTo>
                <a:cubicBezTo>
                  <a:pt x="371115" y="153259"/>
                  <a:pt x="371664" y="157228"/>
                  <a:pt x="369556" y="160015"/>
                </a:cubicBezTo>
                <a:cubicBezTo>
                  <a:pt x="367447" y="162803"/>
                  <a:pt x="363479" y="163352"/>
                  <a:pt x="360692" y="161243"/>
                </a:cubicBezTo>
                <a:cubicBezTo>
                  <a:pt x="345444" y="149707"/>
                  <a:pt x="324895" y="148429"/>
                  <a:pt x="308336" y="157988"/>
                </a:cubicBezTo>
                <a:cubicBezTo>
                  <a:pt x="285689" y="171064"/>
                  <a:pt x="277901" y="200126"/>
                  <a:pt x="290977" y="222773"/>
                </a:cubicBezTo>
                <a:cubicBezTo>
                  <a:pt x="297310" y="233743"/>
                  <a:pt x="307538" y="241591"/>
                  <a:pt x="319774" y="244870"/>
                </a:cubicBezTo>
                <a:cubicBezTo>
                  <a:pt x="332009" y="248148"/>
                  <a:pt x="344791" y="246467"/>
                  <a:pt x="355761" y="240132"/>
                </a:cubicBezTo>
                <a:cubicBezTo>
                  <a:pt x="366129" y="234147"/>
                  <a:pt x="373792" y="224559"/>
                  <a:pt x="377339" y="213135"/>
                </a:cubicBezTo>
                <a:cubicBezTo>
                  <a:pt x="380866" y="201773"/>
                  <a:pt x="380029" y="189615"/>
                  <a:pt x="374980" y="178900"/>
                </a:cubicBezTo>
                <a:cubicBezTo>
                  <a:pt x="373490" y="175738"/>
                  <a:pt x="374845" y="171968"/>
                  <a:pt x="378008" y="170478"/>
                </a:cubicBezTo>
                <a:cubicBezTo>
                  <a:pt x="381169" y="168989"/>
                  <a:pt x="384939" y="170344"/>
                  <a:pt x="386429" y="173506"/>
                </a:cubicBezTo>
                <a:cubicBezTo>
                  <a:pt x="392829" y="187091"/>
                  <a:pt x="393893" y="202498"/>
                  <a:pt x="389425" y="216889"/>
                </a:cubicBezTo>
                <a:cubicBezTo>
                  <a:pt x="384932" y="231364"/>
                  <a:pt x="375223" y="243511"/>
                  <a:pt x="362089" y="251093"/>
                </a:cubicBezTo>
                <a:cubicBezTo>
                  <a:pt x="352832" y="256438"/>
                  <a:pt x="342556" y="259168"/>
                  <a:pt x="332146" y="259168"/>
                </a:cubicBezTo>
                <a:cubicBezTo>
                  <a:pt x="326927" y="259168"/>
                  <a:pt x="321674" y="258482"/>
                  <a:pt x="316498" y="257095"/>
                </a:cubicBezTo>
                <a:cubicBezTo>
                  <a:pt x="300996" y="252940"/>
                  <a:pt x="288040" y="242999"/>
                  <a:pt x="280016" y="229100"/>
                </a:cubicBezTo>
                <a:cubicBezTo>
                  <a:pt x="271991" y="215202"/>
                  <a:pt x="269859" y="199010"/>
                  <a:pt x="274013" y="183509"/>
                </a:cubicBezTo>
                <a:cubicBezTo>
                  <a:pt x="278167" y="168008"/>
                  <a:pt x="288109" y="155051"/>
                  <a:pt x="302007" y="147027"/>
                </a:cubicBezTo>
                <a:cubicBezTo>
                  <a:pt x="312494" y="140973"/>
                  <a:pt x="324245" y="138350"/>
                  <a:pt x="335789" y="139067"/>
                </a:cubicBezTo>
                <a:close/>
                <a:moveTo>
                  <a:pt x="331930" y="129021"/>
                </a:moveTo>
                <a:cubicBezTo>
                  <a:pt x="320052" y="129021"/>
                  <a:pt x="308026" y="132039"/>
                  <a:pt x="297021" y="138392"/>
                </a:cubicBezTo>
                <a:cubicBezTo>
                  <a:pt x="263569" y="157706"/>
                  <a:pt x="252066" y="200635"/>
                  <a:pt x="271379" y="234088"/>
                </a:cubicBezTo>
                <a:cubicBezTo>
                  <a:pt x="280736" y="250293"/>
                  <a:pt x="295843" y="261885"/>
                  <a:pt x="313917" y="266728"/>
                </a:cubicBezTo>
                <a:cubicBezTo>
                  <a:pt x="331992" y="271570"/>
                  <a:pt x="350870" y="269086"/>
                  <a:pt x="367074" y="259729"/>
                </a:cubicBezTo>
                <a:cubicBezTo>
                  <a:pt x="383279" y="250373"/>
                  <a:pt x="394872" y="235267"/>
                  <a:pt x="399715" y="217192"/>
                </a:cubicBezTo>
                <a:cubicBezTo>
                  <a:pt x="404558" y="199118"/>
                  <a:pt x="402072" y="180240"/>
                  <a:pt x="392717" y="164034"/>
                </a:cubicBezTo>
                <a:cubicBezTo>
                  <a:pt x="379757" y="141587"/>
                  <a:pt x="356159" y="129021"/>
                  <a:pt x="331930" y="129021"/>
                </a:cubicBezTo>
                <a:close/>
                <a:moveTo>
                  <a:pt x="159427" y="125370"/>
                </a:moveTo>
                <a:cubicBezTo>
                  <a:pt x="154774" y="125370"/>
                  <a:pt x="150989" y="129155"/>
                  <a:pt x="150989" y="133807"/>
                </a:cubicBezTo>
                <a:cubicBezTo>
                  <a:pt x="150989" y="138461"/>
                  <a:pt x="154774" y="142246"/>
                  <a:pt x="159427" y="142246"/>
                </a:cubicBezTo>
                <a:cubicBezTo>
                  <a:pt x="164079" y="142246"/>
                  <a:pt x="167865" y="138461"/>
                  <a:pt x="167864" y="133807"/>
                </a:cubicBezTo>
                <a:cubicBezTo>
                  <a:pt x="167864" y="129155"/>
                  <a:pt x="164079" y="125370"/>
                  <a:pt x="159427" y="125370"/>
                </a:cubicBezTo>
                <a:close/>
                <a:moveTo>
                  <a:pt x="321804" y="116988"/>
                </a:moveTo>
                <a:cubicBezTo>
                  <a:pt x="353790" y="113038"/>
                  <a:pt x="386576" y="128082"/>
                  <a:pt x="403678" y="157706"/>
                </a:cubicBezTo>
                <a:cubicBezTo>
                  <a:pt x="414724" y="176839"/>
                  <a:pt x="417659" y="199129"/>
                  <a:pt x="411941" y="220468"/>
                </a:cubicBezTo>
                <a:cubicBezTo>
                  <a:pt x="408363" y="233819"/>
                  <a:pt x="401665" y="245798"/>
                  <a:pt x="392468" y="255602"/>
                </a:cubicBezTo>
                <a:lnTo>
                  <a:pt x="428772" y="318483"/>
                </a:lnTo>
                <a:cubicBezTo>
                  <a:pt x="430884" y="322143"/>
                  <a:pt x="431999" y="326297"/>
                  <a:pt x="431999" y="330498"/>
                </a:cubicBezTo>
                <a:cubicBezTo>
                  <a:pt x="431999" y="339072"/>
                  <a:pt x="427388" y="347060"/>
                  <a:pt x="419966" y="351344"/>
                </a:cubicBezTo>
                <a:cubicBezTo>
                  <a:pt x="416187" y="353524"/>
                  <a:pt x="412056" y="354561"/>
                  <a:pt x="407978" y="354561"/>
                </a:cubicBezTo>
                <a:cubicBezTo>
                  <a:pt x="399657" y="354562"/>
                  <a:pt x="391556" y="350248"/>
                  <a:pt x="387107" y="342538"/>
                </a:cubicBezTo>
                <a:lnTo>
                  <a:pt x="350810" y="279655"/>
                </a:lnTo>
                <a:cubicBezTo>
                  <a:pt x="344705" y="281085"/>
                  <a:pt x="338462" y="281807"/>
                  <a:pt x="332183" y="281807"/>
                </a:cubicBezTo>
                <a:cubicBezTo>
                  <a:pt x="324998" y="281807"/>
                  <a:pt x="317768" y="280863"/>
                  <a:pt x="310642" y="278953"/>
                </a:cubicBezTo>
                <a:cubicBezTo>
                  <a:pt x="289302" y="273234"/>
                  <a:pt x="271466" y="259549"/>
                  <a:pt x="260420" y="240416"/>
                </a:cubicBezTo>
                <a:cubicBezTo>
                  <a:pt x="237617" y="200919"/>
                  <a:pt x="251197" y="150234"/>
                  <a:pt x="290694" y="127432"/>
                </a:cubicBezTo>
                <a:cubicBezTo>
                  <a:pt x="300568" y="121731"/>
                  <a:pt x="311142" y="118304"/>
                  <a:pt x="321804" y="116988"/>
                </a:cubicBezTo>
                <a:close/>
                <a:moveTo>
                  <a:pt x="275587" y="77205"/>
                </a:moveTo>
                <a:cubicBezTo>
                  <a:pt x="270934" y="77205"/>
                  <a:pt x="267149" y="80990"/>
                  <a:pt x="267150" y="85644"/>
                </a:cubicBezTo>
                <a:cubicBezTo>
                  <a:pt x="267150" y="90296"/>
                  <a:pt x="270935" y="94081"/>
                  <a:pt x="275587" y="94081"/>
                </a:cubicBezTo>
                <a:cubicBezTo>
                  <a:pt x="280240" y="94081"/>
                  <a:pt x="284025" y="90296"/>
                  <a:pt x="284025" y="85644"/>
                </a:cubicBezTo>
                <a:cubicBezTo>
                  <a:pt x="284025" y="80990"/>
                  <a:pt x="280240" y="77205"/>
                  <a:pt x="275587" y="77205"/>
                </a:cubicBezTo>
                <a:close/>
                <a:moveTo>
                  <a:pt x="275587" y="64549"/>
                </a:moveTo>
                <a:cubicBezTo>
                  <a:pt x="287218" y="64549"/>
                  <a:pt x="296681" y="74013"/>
                  <a:pt x="296681" y="85644"/>
                </a:cubicBezTo>
                <a:cubicBezTo>
                  <a:pt x="296681" y="97275"/>
                  <a:pt x="287218" y="106737"/>
                  <a:pt x="275587" y="106737"/>
                </a:cubicBezTo>
                <a:cubicBezTo>
                  <a:pt x="273294" y="106737"/>
                  <a:pt x="271087" y="106364"/>
                  <a:pt x="269020" y="105686"/>
                </a:cubicBezTo>
                <a:lnTo>
                  <a:pt x="234362" y="154118"/>
                </a:lnTo>
                <a:cubicBezTo>
                  <a:pt x="237022" y="157648"/>
                  <a:pt x="238602" y="162037"/>
                  <a:pt x="238602" y="166788"/>
                </a:cubicBezTo>
                <a:cubicBezTo>
                  <a:pt x="238602" y="178419"/>
                  <a:pt x="229140" y="187882"/>
                  <a:pt x="217508" y="187882"/>
                </a:cubicBezTo>
                <a:cubicBezTo>
                  <a:pt x="205877" y="187882"/>
                  <a:pt x="196414" y="178419"/>
                  <a:pt x="196414" y="166788"/>
                </a:cubicBezTo>
                <a:cubicBezTo>
                  <a:pt x="196414" y="165267"/>
                  <a:pt x="196579" y="163783"/>
                  <a:pt x="196887" y="162352"/>
                </a:cubicBezTo>
                <a:lnTo>
                  <a:pt x="173786" y="149244"/>
                </a:lnTo>
                <a:cubicBezTo>
                  <a:pt x="170017" y="152751"/>
                  <a:pt x="164971" y="154904"/>
                  <a:pt x="159428" y="154904"/>
                </a:cubicBezTo>
                <a:cubicBezTo>
                  <a:pt x="153886" y="154904"/>
                  <a:pt x="148838" y="152751"/>
                  <a:pt x="145070" y="149243"/>
                </a:cubicBezTo>
                <a:lnTo>
                  <a:pt x="121969" y="162351"/>
                </a:lnTo>
                <a:cubicBezTo>
                  <a:pt x="122277" y="163782"/>
                  <a:pt x="122443" y="165266"/>
                  <a:pt x="122443" y="166787"/>
                </a:cubicBezTo>
                <a:cubicBezTo>
                  <a:pt x="122443" y="178418"/>
                  <a:pt x="112980" y="187882"/>
                  <a:pt x="101349" y="187882"/>
                </a:cubicBezTo>
                <a:cubicBezTo>
                  <a:pt x="89718" y="187882"/>
                  <a:pt x="80255" y="178418"/>
                  <a:pt x="80255" y="166787"/>
                </a:cubicBezTo>
                <a:cubicBezTo>
                  <a:pt x="80255" y="155156"/>
                  <a:pt x="89718" y="145692"/>
                  <a:pt x="101349" y="145692"/>
                </a:cubicBezTo>
                <a:cubicBezTo>
                  <a:pt x="106891" y="145692"/>
                  <a:pt x="111939" y="147844"/>
                  <a:pt x="115707" y="151352"/>
                </a:cubicBezTo>
                <a:lnTo>
                  <a:pt x="138808" y="138244"/>
                </a:lnTo>
                <a:cubicBezTo>
                  <a:pt x="138500" y="136813"/>
                  <a:pt x="138335" y="135330"/>
                  <a:pt x="138335" y="133808"/>
                </a:cubicBezTo>
                <a:cubicBezTo>
                  <a:pt x="138335" y="122177"/>
                  <a:pt x="147797" y="112714"/>
                  <a:pt x="159428" y="112714"/>
                </a:cubicBezTo>
                <a:cubicBezTo>
                  <a:pt x="171059" y="112714"/>
                  <a:pt x="180522" y="122177"/>
                  <a:pt x="180522" y="133808"/>
                </a:cubicBezTo>
                <a:cubicBezTo>
                  <a:pt x="180522" y="135330"/>
                  <a:pt x="180357" y="136813"/>
                  <a:pt x="180049" y="138244"/>
                </a:cubicBezTo>
                <a:lnTo>
                  <a:pt x="203150" y="151352"/>
                </a:lnTo>
                <a:cubicBezTo>
                  <a:pt x="206918" y="147844"/>
                  <a:pt x="211965" y="145692"/>
                  <a:pt x="217508" y="145692"/>
                </a:cubicBezTo>
                <a:cubicBezTo>
                  <a:pt x="219801" y="145692"/>
                  <a:pt x="222008" y="146065"/>
                  <a:pt x="224076" y="146744"/>
                </a:cubicBezTo>
                <a:lnTo>
                  <a:pt x="258733" y="98312"/>
                </a:lnTo>
                <a:cubicBezTo>
                  <a:pt x="256073" y="94781"/>
                  <a:pt x="254494" y="90394"/>
                  <a:pt x="254494" y="85644"/>
                </a:cubicBezTo>
                <a:cubicBezTo>
                  <a:pt x="254494" y="74013"/>
                  <a:pt x="263956" y="64549"/>
                  <a:pt x="275587" y="64549"/>
                </a:cubicBezTo>
                <a:close/>
                <a:moveTo>
                  <a:pt x="17900" y="28314"/>
                </a:moveTo>
                <a:lnTo>
                  <a:pt x="47732" y="28314"/>
                </a:lnTo>
                <a:cubicBezTo>
                  <a:pt x="51227" y="28314"/>
                  <a:pt x="54060" y="31146"/>
                  <a:pt x="54060" y="34642"/>
                </a:cubicBezTo>
                <a:cubicBezTo>
                  <a:pt x="54060" y="38138"/>
                  <a:pt x="51227" y="40970"/>
                  <a:pt x="47732" y="40970"/>
                </a:cubicBezTo>
                <a:lnTo>
                  <a:pt x="17900" y="40970"/>
                </a:lnTo>
                <a:cubicBezTo>
                  <a:pt x="15009" y="40970"/>
                  <a:pt x="12656" y="43323"/>
                  <a:pt x="12656" y="46214"/>
                </a:cubicBezTo>
                <a:lnTo>
                  <a:pt x="12656" y="307286"/>
                </a:lnTo>
                <a:cubicBezTo>
                  <a:pt x="12656" y="310178"/>
                  <a:pt x="15009" y="312530"/>
                  <a:pt x="17900" y="312530"/>
                </a:cubicBezTo>
                <a:lnTo>
                  <a:pt x="67861" y="312530"/>
                </a:lnTo>
                <a:lnTo>
                  <a:pt x="309074" y="312530"/>
                </a:lnTo>
                <a:lnTo>
                  <a:pt x="353359" y="312530"/>
                </a:lnTo>
                <a:cubicBezTo>
                  <a:pt x="356854" y="312530"/>
                  <a:pt x="359687" y="315363"/>
                  <a:pt x="359687" y="318858"/>
                </a:cubicBezTo>
                <a:cubicBezTo>
                  <a:pt x="359687" y="322354"/>
                  <a:pt x="356854" y="325187"/>
                  <a:pt x="353359" y="325187"/>
                </a:cubicBezTo>
                <a:lnTo>
                  <a:pt x="315402" y="325187"/>
                </a:lnTo>
                <a:lnTo>
                  <a:pt x="315402" y="339114"/>
                </a:lnTo>
                <a:cubicBezTo>
                  <a:pt x="315402" y="347048"/>
                  <a:pt x="308948" y="353502"/>
                  <a:pt x="301014" y="353502"/>
                </a:cubicBezTo>
                <a:lnTo>
                  <a:pt x="237670" y="353502"/>
                </a:lnTo>
                <a:lnTo>
                  <a:pt x="267488" y="411719"/>
                </a:lnTo>
                <a:cubicBezTo>
                  <a:pt x="269082" y="414830"/>
                  <a:pt x="267852" y="418643"/>
                  <a:pt x="264741" y="420237"/>
                </a:cubicBezTo>
                <a:cubicBezTo>
                  <a:pt x="263818" y="420708"/>
                  <a:pt x="262832" y="420934"/>
                  <a:pt x="261861" y="420934"/>
                </a:cubicBezTo>
                <a:cubicBezTo>
                  <a:pt x="259562" y="420934"/>
                  <a:pt x="257345" y="419676"/>
                  <a:pt x="256224" y="417489"/>
                </a:cubicBezTo>
                <a:lnTo>
                  <a:pt x="223450" y="353502"/>
                </a:lnTo>
                <a:lnTo>
                  <a:pt x="153485" y="353502"/>
                </a:lnTo>
                <a:lnTo>
                  <a:pt x="120711" y="417489"/>
                </a:lnTo>
                <a:cubicBezTo>
                  <a:pt x="119591" y="419676"/>
                  <a:pt x="117373" y="420934"/>
                  <a:pt x="115074" y="420934"/>
                </a:cubicBezTo>
                <a:cubicBezTo>
                  <a:pt x="114103" y="420934"/>
                  <a:pt x="113117" y="420710"/>
                  <a:pt x="112194" y="420237"/>
                </a:cubicBezTo>
                <a:cubicBezTo>
                  <a:pt x="109083" y="418643"/>
                  <a:pt x="107854" y="414830"/>
                  <a:pt x="109447" y="411719"/>
                </a:cubicBezTo>
                <a:lnTo>
                  <a:pt x="139265" y="353502"/>
                </a:lnTo>
                <a:lnTo>
                  <a:pt x="75921" y="353502"/>
                </a:lnTo>
                <a:cubicBezTo>
                  <a:pt x="67988" y="353502"/>
                  <a:pt x="61533" y="347047"/>
                  <a:pt x="61533" y="339114"/>
                </a:cubicBezTo>
                <a:lnTo>
                  <a:pt x="61533" y="325187"/>
                </a:lnTo>
                <a:lnTo>
                  <a:pt x="17900" y="325187"/>
                </a:lnTo>
                <a:cubicBezTo>
                  <a:pt x="8030" y="325187"/>
                  <a:pt x="0" y="317157"/>
                  <a:pt x="0" y="307286"/>
                </a:cubicBezTo>
                <a:lnTo>
                  <a:pt x="0" y="46214"/>
                </a:lnTo>
                <a:cubicBezTo>
                  <a:pt x="0" y="36344"/>
                  <a:pt x="8030" y="28314"/>
                  <a:pt x="17900" y="28314"/>
                </a:cubicBezTo>
                <a:close/>
                <a:moveTo>
                  <a:pt x="169222" y="12656"/>
                </a:moveTo>
                <a:cubicBezTo>
                  <a:pt x="167446" y="12656"/>
                  <a:pt x="166002" y="14101"/>
                  <a:pt x="166002" y="15876"/>
                </a:cubicBezTo>
                <a:lnTo>
                  <a:pt x="166003" y="15876"/>
                </a:lnTo>
                <a:lnTo>
                  <a:pt x="166003" y="28315"/>
                </a:lnTo>
                <a:lnTo>
                  <a:pt x="210933" y="28315"/>
                </a:lnTo>
                <a:lnTo>
                  <a:pt x="210933" y="15876"/>
                </a:lnTo>
                <a:cubicBezTo>
                  <a:pt x="210933" y="14101"/>
                  <a:pt x="209488" y="12656"/>
                  <a:pt x="207713" y="12656"/>
                </a:cubicBezTo>
                <a:close/>
                <a:moveTo>
                  <a:pt x="169222" y="0"/>
                </a:moveTo>
                <a:lnTo>
                  <a:pt x="207713" y="0"/>
                </a:lnTo>
                <a:cubicBezTo>
                  <a:pt x="216467" y="0"/>
                  <a:pt x="223589" y="7122"/>
                  <a:pt x="223589" y="15876"/>
                </a:cubicBezTo>
                <a:lnTo>
                  <a:pt x="223589" y="28315"/>
                </a:lnTo>
                <a:lnTo>
                  <a:pt x="359034" y="28315"/>
                </a:lnTo>
                <a:cubicBezTo>
                  <a:pt x="368904" y="28315"/>
                  <a:pt x="376934" y="36345"/>
                  <a:pt x="376934" y="46215"/>
                </a:cubicBezTo>
                <a:lnTo>
                  <a:pt x="376934" y="106383"/>
                </a:lnTo>
                <a:cubicBezTo>
                  <a:pt x="376934" y="109879"/>
                  <a:pt x="374101" y="112712"/>
                  <a:pt x="370606" y="112712"/>
                </a:cubicBezTo>
                <a:cubicBezTo>
                  <a:pt x="367111" y="112712"/>
                  <a:pt x="364278" y="109879"/>
                  <a:pt x="364278" y="106383"/>
                </a:cubicBezTo>
                <a:lnTo>
                  <a:pt x="364278" y="46215"/>
                </a:lnTo>
                <a:cubicBezTo>
                  <a:pt x="364278" y="43323"/>
                  <a:pt x="361926" y="40971"/>
                  <a:pt x="359034" y="40971"/>
                </a:cubicBezTo>
                <a:lnTo>
                  <a:pt x="217260" y="40971"/>
                </a:lnTo>
                <a:lnTo>
                  <a:pt x="159674" y="40971"/>
                </a:lnTo>
                <a:lnTo>
                  <a:pt x="73044" y="40971"/>
                </a:lnTo>
                <a:cubicBezTo>
                  <a:pt x="69549" y="40971"/>
                  <a:pt x="66716" y="38138"/>
                  <a:pt x="66716" y="34643"/>
                </a:cubicBezTo>
                <a:cubicBezTo>
                  <a:pt x="66716" y="31147"/>
                  <a:pt x="69549" y="28315"/>
                  <a:pt x="73044" y="28315"/>
                </a:cubicBezTo>
                <a:lnTo>
                  <a:pt x="153346" y="28315"/>
                </a:lnTo>
                <a:lnTo>
                  <a:pt x="153346" y="15876"/>
                </a:lnTo>
                <a:cubicBezTo>
                  <a:pt x="153346" y="7122"/>
                  <a:pt x="160468" y="0"/>
                  <a:pt x="169222" y="0"/>
                </a:cubicBezTo>
                <a:close/>
              </a:path>
            </a:pathLst>
          </a:custGeom>
          <a:solidFill>
            <a:srgbClr val="000000"/>
          </a:solidFill>
          <a:ln w="837" cap="flat">
            <a:noFill/>
            <a:prstDash val="solid"/>
            <a:miter/>
          </a:ln>
        </p:spPr>
        <p:txBody>
          <a:bodyPr rtlCol="0" anchor="ctr"/>
          <a:lstStyle/>
          <a:p>
            <a:endParaRPr lang="en-GB" sz="2180"/>
          </a:p>
        </p:txBody>
      </p:sp>
      <p:graphicFrame>
        <p:nvGraphicFramePr>
          <p:cNvPr id="13" name="Table 12"/>
          <p:cNvGraphicFramePr>
            <a:graphicFrameLocks noGrp="1"/>
          </p:cNvGraphicFramePr>
          <p:nvPr/>
        </p:nvGraphicFramePr>
        <p:xfrm>
          <a:off x="914400" y="2133600"/>
          <a:ext cx="10201537" cy="4198895"/>
        </p:xfrm>
        <a:graphic>
          <a:graphicData uri="http://schemas.openxmlformats.org/drawingml/2006/table">
            <a:tbl>
              <a:tblPr firstRow="1" bandRow="1">
                <a:tableStyleId>{8A107856-5554-42FB-B03E-39F5DBC370BA}</a:tableStyleId>
              </a:tblPr>
              <a:tblGrid>
                <a:gridCol w="3538775">
                  <a:extLst>
                    <a:ext uri="{9D8B030D-6E8A-4147-A177-3AD203B41FA5}">
                      <a16:colId xmlns:a16="http://schemas.microsoft.com/office/drawing/2014/main" val="20000"/>
                    </a:ext>
                  </a:extLst>
                </a:gridCol>
                <a:gridCol w="6662762">
                  <a:extLst>
                    <a:ext uri="{9D8B030D-6E8A-4147-A177-3AD203B41FA5}">
                      <a16:colId xmlns:a16="http://schemas.microsoft.com/office/drawing/2014/main" val="20001"/>
                    </a:ext>
                  </a:extLst>
                </a:gridCol>
              </a:tblGrid>
              <a:tr h="839779">
                <a:tc>
                  <a:txBody>
                    <a:bodyPr/>
                    <a:lstStyle/>
                    <a:p>
                      <a:pPr marL="0"/>
                      <a:r>
                        <a:rPr lang="en-IN" b="1" dirty="0" smtClean="0">
                          <a:latin typeface="Calibri" panose="020F0502020204030204" pitchFamily="34" charset="0"/>
                          <a:cs typeface="Calibri" panose="020F0502020204030204" pitchFamily="34" charset="0"/>
                        </a:rPr>
                        <a:t>Soil and Water Pollution</a:t>
                      </a:r>
                      <a:endParaRPr lang="en-IN" sz="1800" b="1" dirty="0" smtClean="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b="0" dirty="0" smtClean="0">
                          <a:latin typeface="Calibri" panose="020F0502020204030204" pitchFamily="34" charset="0"/>
                          <a:cs typeface="Calibri" panose="020F0502020204030204" pitchFamily="34" charset="0"/>
                        </a:rPr>
                        <a:t>Hazardous chemicals from mixed waste can leach into the soil and contaminate groundwater.</a:t>
                      </a:r>
                      <a:endParaRPr lang="en-IN" sz="1800" b="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0000"/>
                  </a:ext>
                </a:extLst>
              </a:tr>
              <a:tr h="839779">
                <a:tc>
                  <a:txBody>
                    <a:bodyPr/>
                    <a:lstStyle/>
                    <a:p>
                      <a:pPr marL="0"/>
                      <a:r>
                        <a:rPr lang="en-IN" b="1" dirty="0" smtClean="0">
                          <a:latin typeface="Calibri" panose="020F0502020204030204" pitchFamily="34" charset="0"/>
                          <a:cs typeface="Calibri" panose="020F0502020204030204" pitchFamily="34" charset="0"/>
                        </a:rPr>
                        <a:t>Air Pollution</a:t>
                      </a:r>
                      <a:endParaRPr lang="en-IN" sz="1800" b="1" dirty="0" smtClean="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dirty="0" smtClean="0">
                          <a:latin typeface="Calibri" panose="020F0502020204030204" pitchFamily="34" charset="0"/>
                          <a:cs typeface="Calibri" panose="020F0502020204030204" pitchFamily="34" charset="0"/>
                        </a:rPr>
                        <a:t>Burning unsegregated waste releases toxic gases, contributing to air pollution and respiratory issues.</a:t>
                      </a:r>
                      <a:endParaRPr lang="en-US" sz="1800" b="0" dirty="0" smtClean="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0001"/>
                  </a:ext>
                </a:extLst>
              </a:tr>
              <a:tr h="839779">
                <a:tc>
                  <a:txBody>
                    <a:bodyPr/>
                    <a:lstStyle/>
                    <a:p>
                      <a:pPr marL="0"/>
                      <a:r>
                        <a:rPr lang="en-IN" b="1" dirty="0" smtClean="0">
                          <a:latin typeface="Calibri" panose="020F0502020204030204" pitchFamily="34" charset="0"/>
                          <a:cs typeface="Calibri" panose="020F0502020204030204" pitchFamily="34" charset="0"/>
                        </a:rPr>
                        <a:t>Harm to Wildlife</a:t>
                      </a:r>
                      <a:endParaRPr lang="en-IN" sz="1800" b="1" dirty="0" smtClean="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dirty="0" smtClean="0">
                          <a:latin typeface="Calibri" panose="020F0502020204030204" pitchFamily="34" charset="0"/>
                          <a:cs typeface="Calibri" panose="020F0502020204030204" pitchFamily="34" charset="0"/>
                        </a:rPr>
                        <a:t>Animals may ingest or get entangled in improperly discarded waste, leading to injury or death</a:t>
                      </a:r>
                      <a:r>
                        <a:rPr lang="en-US" sz="1800" b="0" dirty="0" smtClean="0">
                          <a:solidFill>
                            <a:schemeClr val="dk1"/>
                          </a:solidFill>
                          <a:latin typeface="Calibri" panose="020F0502020204030204" pitchFamily="34" charset="0"/>
                          <a:ea typeface="+mn-ea"/>
                          <a:cs typeface="Calibri" panose="020F0502020204030204" pitchFamily="34" charset="0"/>
                        </a:rPr>
                        <a:t>.</a:t>
                      </a:r>
                    </a:p>
                  </a:txBody>
                  <a:tcPr anchor="ctr"/>
                </a:tc>
                <a:extLst>
                  <a:ext uri="{0D108BD9-81ED-4DB2-BD59-A6C34878D82A}">
                    <a16:rowId xmlns:a16="http://schemas.microsoft.com/office/drawing/2014/main" val="10002"/>
                  </a:ext>
                </a:extLst>
              </a:tr>
              <a:tr h="839779">
                <a:tc>
                  <a:txBody>
                    <a:bodyPr/>
                    <a:lstStyle/>
                    <a:p>
                      <a:pPr marL="0"/>
                      <a:r>
                        <a:rPr lang="en-IN" b="1" dirty="0" smtClean="0">
                          <a:latin typeface="Calibri" panose="020F0502020204030204" pitchFamily="34" charset="0"/>
                          <a:cs typeface="Calibri" panose="020F0502020204030204" pitchFamily="34" charset="0"/>
                        </a:rPr>
                        <a:t>Blocked Drainage Systems</a:t>
                      </a:r>
                      <a:endParaRPr lang="en-IN" sz="1800" b="1" dirty="0" smtClean="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dirty="0" smtClean="0">
                          <a:latin typeface="Calibri" panose="020F0502020204030204" pitchFamily="34" charset="0"/>
                          <a:cs typeface="Calibri" panose="020F0502020204030204" pitchFamily="34" charset="0"/>
                        </a:rPr>
                        <a:t>Mixed waste can clog drains, causing waterlogging, flooding</a:t>
                      </a:r>
                      <a:r>
                        <a:rPr lang="en-US" baseline="0" dirty="0" smtClean="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and the spread of diseases.</a:t>
                      </a:r>
                      <a:endParaRPr lang="en-US" sz="1800" b="0" dirty="0" smtClean="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0003"/>
                  </a:ext>
                </a:extLst>
              </a:tr>
              <a:tr h="839779">
                <a:tc>
                  <a:txBody>
                    <a:bodyPr/>
                    <a:lstStyle/>
                    <a:p>
                      <a:pPr marL="0"/>
                      <a:r>
                        <a:rPr lang="en-IN" b="1" dirty="0" smtClean="0">
                          <a:latin typeface="Calibri" panose="020F0502020204030204" pitchFamily="34" charset="0"/>
                          <a:cs typeface="Calibri" panose="020F0502020204030204" pitchFamily="34" charset="0"/>
                        </a:rPr>
                        <a:t>Ineffective Recycling and Composting</a:t>
                      </a:r>
                      <a:endParaRPr lang="en-IN" sz="1800" b="1" dirty="0" smtClean="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dirty="0" smtClean="0">
                          <a:latin typeface="Calibri" panose="020F0502020204030204" pitchFamily="34" charset="0"/>
                          <a:cs typeface="Calibri" panose="020F0502020204030204" pitchFamily="34" charset="0"/>
                        </a:rPr>
                        <a:t>Contaminated waste makes it difficult to recycle or compost, increasing landfill burden.</a:t>
                      </a:r>
                      <a:endParaRPr lang="en-US" sz="1800" b="0" dirty="0" smtClean="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458972259"/>
              </p:ext>
            </p:extLst>
          </p:nvPr>
        </p:nvGraphicFramePr>
        <p:xfrm>
          <a:off x="990600" y="2057400"/>
          <a:ext cx="10453877"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ject 5"/>
          <p:cNvPicPr/>
          <p:nvPr/>
        </p:nvPicPr>
        <p:blipFill>
          <a:blip r:embed="rId7" cstate="print"/>
          <a:stretch>
            <a:fillRect/>
          </a:stretch>
        </p:blipFill>
        <p:spPr>
          <a:xfrm>
            <a:off x="10739497" y="62210"/>
            <a:ext cx="1409960" cy="623590"/>
          </a:xfrm>
          <a:prstGeom prst="rect">
            <a:avLst/>
          </a:prstGeom>
        </p:spPr>
      </p:pic>
      <p:pic>
        <p:nvPicPr>
          <p:cNvPr id="9" name="object 26"/>
          <p:cNvPicPr/>
          <p:nvPr/>
        </p:nvPicPr>
        <p:blipFill>
          <a:blip r:embed="rId8" cstate="print">
            <a:extLst>
              <a:ext uri="{28A0092B-C50C-407E-A947-70E740481C1C}">
                <a14:useLocalDpi xmlns:a14="http://schemas.microsoft.com/office/drawing/2010/main" val="0"/>
              </a:ext>
            </a:extLst>
          </a:blip>
          <a:stretch>
            <a:fillRect/>
          </a:stretch>
        </p:blipFill>
        <p:spPr>
          <a:xfrm>
            <a:off x="-19050" y="62211"/>
            <a:ext cx="1771968" cy="775989"/>
          </a:xfrm>
          <a:prstGeom prst="rect">
            <a:avLst/>
          </a:prstGeom>
        </p:spPr>
      </p:pic>
      <p:pic>
        <p:nvPicPr>
          <p:cNvPr id="10" name="Picture 9"/>
          <p:cNvPicPr/>
          <p:nvPr/>
        </p:nvPicPr>
        <p:blipFill>
          <a:blip r:embed="rId9">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6" name="Rectangle 5"/>
          <p:cNvSpPr/>
          <p:nvPr/>
        </p:nvSpPr>
        <p:spPr>
          <a:xfrm>
            <a:off x="2743200" y="1457980"/>
            <a:ext cx="4953000" cy="523220"/>
          </a:xfrm>
          <a:prstGeom prst="rect">
            <a:avLst/>
          </a:prstGeom>
        </p:spPr>
        <p:txBody>
          <a:bodyPr wrap="square">
            <a:spAutoFit/>
          </a:bodyPr>
          <a:lstStyle/>
          <a:p>
            <a:r>
              <a:rPr lang="en-IN" sz="2800" b="1" spc="-10" dirty="0" smtClean="0">
                <a:solidFill>
                  <a:srgbClr val="006FC0"/>
                </a:solidFill>
                <a:latin typeface="Segoe UI" panose="020B0502040204020203"/>
                <a:ea typeface="+mj-ea"/>
                <a:cs typeface="Segoe UI" panose="020B0502040204020203"/>
              </a:rPr>
              <a:t>Key Principles:</a:t>
            </a:r>
            <a:endParaRPr lang="en-IN" sz="2800" b="1" spc="-10" dirty="0">
              <a:solidFill>
                <a:srgbClr val="006FC0"/>
              </a:solidFill>
              <a:latin typeface="Segoe UI" panose="020B0502040204020203"/>
              <a:ea typeface="+mj-ea"/>
              <a:cs typeface="Segoe UI" panose="020B0502040204020203"/>
            </a:endParaRPr>
          </a:p>
        </p:txBody>
      </p:sp>
      <p:sp>
        <p:nvSpPr>
          <p:cNvPr id="8" name="Freeform: Shape 37"/>
          <p:cNvSpPr/>
          <p:nvPr/>
        </p:nvSpPr>
        <p:spPr>
          <a:xfrm>
            <a:off x="1295400" y="1015850"/>
            <a:ext cx="1318680" cy="965350"/>
          </a:xfrm>
          <a:custGeom>
            <a:avLst/>
            <a:gdLst>
              <a:gd name="connsiteX0" fmla="*/ 74189 w 431999"/>
              <a:gd name="connsiteY0" fmla="*/ 325187 h 420934"/>
              <a:gd name="connsiteX1" fmla="*/ 74189 w 431999"/>
              <a:gd name="connsiteY1" fmla="*/ 339114 h 420934"/>
              <a:gd name="connsiteX2" fmla="*/ 75921 w 431999"/>
              <a:gd name="connsiteY2" fmla="*/ 340846 h 420934"/>
              <a:gd name="connsiteX3" fmla="*/ 301014 w 431999"/>
              <a:gd name="connsiteY3" fmla="*/ 340846 h 420934"/>
              <a:gd name="connsiteX4" fmla="*/ 302746 w 431999"/>
              <a:gd name="connsiteY4" fmla="*/ 339114 h 420934"/>
              <a:gd name="connsiteX5" fmla="*/ 302746 w 431999"/>
              <a:gd name="connsiteY5" fmla="*/ 325187 h 420934"/>
              <a:gd name="connsiteX6" fmla="*/ 382879 w 431999"/>
              <a:gd name="connsiteY6" fmla="*/ 264307 h 420934"/>
              <a:gd name="connsiteX7" fmla="*/ 373404 w 431999"/>
              <a:gd name="connsiteY7" fmla="*/ 270690 h 420934"/>
              <a:gd name="connsiteX8" fmla="*/ 363147 w 431999"/>
              <a:gd name="connsiteY8" fmla="*/ 275712 h 420934"/>
              <a:gd name="connsiteX9" fmla="*/ 398069 w 431999"/>
              <a:gd name="connsiteY9" fmla="*/ 336212 h 420934"/>
              <a:gd name="connsiteX10" fmla="*/ 413641 w 431999"/>
              <a:gd name="connsiteY10" fmla="*/ 340382 h 420934"/>
              <a:gd name="connsiteX11" fmla="*/ 419343 w 431999"/>
              <a:gd name="connsiteY11" fmla="*/ 330499 h 420934"/>
              <a:gd name="connsiteX12" fmla="*/ 417811 w 431999"/>
              <a:gd name="connsiteY12" fmla="*/ 324809 h 420934"/>
              <a:gd name="connsiteX13" fmla="*/ 262751 w 431999"/>
              <a:gd name="connsiteY13" fmla="*/ 257575 h 420934"/>
              <a:gd name="connsiteX14" fmla="*/ 269079 w 431999"/>
              <a:gd name="connsiteY14" fmla="*/ 263903 h 420934"/>
              <a:gd name="connsiteX15" fmla="*/ 269079 w 431999"/>
              <a:gd name="connsiteY15" fmla="*/ 276152 h 420934"/>
              <a:gd name="connsiteX16" fmla="*/ 288424 w 431999"/>
              <a:gd name="connsiteY16" fmla="*/ 276152 h 420934"/>
              <a:gd name="connsiteX17" fmla="*/ 294752 w 431999"/>
              <a:gd name="connsiteY17" fmla="*/ 282480 h 420934"/>
              <a:gd name="connsiteX18" fmla="*/ 288424 w 431999"/>
              <a:gd name="connsiteY18" fmla="*/ 288808 h 420934"/>
              <a:gd name="connsiteX19" fmla="*/ 262751 w 431999"/>
              <a:gd name="connsiteY19" fmla="*/ 288808 h 420934"/>
              <a:gd name="connsiteX20" fmla="*/ 256423 w 431999"/>
              <a:gd name="connsiteY20" fmla="*/ 282480 h 420934"/>
              <a:gd name="connsiteX21" fmla="*/ 256423 w 431999"/>
              <a:gd name="connsiteY21" fmla="*/ 263903 h 420934"/>
              <a:gd name="connsiteX22" fmla="*/ 262751 w 431999"/>
              <a:gd name="connsiteY22" fmla="*/ 257575 h 420934"/>
              <a:gd name="connsiteX23" fmla="*/ 210998 w 431999"/>
              <a:gd name="connsiteY23" fmla="*/ 232891 h 420934"/>
              <a:gd name="connsiteX24" fmla="*/ 210998 w 431999"/>
              <a:gd name="connsiteY24" fmla="*/ 276152 h 420934"/>
              <a:gd name="connsiteX25" fmla="*/ 224015 w 431999"/>
              <a:gd name="connsiteY25" fmla="*/ 276152 h 420934"/>
              <a:gd name="connsiteX26" fmla="*/ 224015 w 431999"/>
              <a:gd name="connsiteY26" fmla="*/ 232891 h 420934"/>
              <a:gd name="connsiteX27" fmla="*/ 94838 w 431999"/>
              <a:gd name="connsiteY27" fmla="*/ 232891 h 420934"/>
              <a:gd name="connsiteX28" fmla="*/ 94838 w 431999"/>
              <a:gd name="connsiteY28" fmla="*/ 276152 h 420934"/>
              <a:gd name="connsiteX29" fmla="*/ 107855 w 431999"/>
              <a:gd name="connsiteY29" fmla="*/ 276152 h 420934"/>
              <a:gd name="connsiteX30" fmla="*/ 107855 w 431999"/>
              <a:gd name="connsiteY30" fmla="*/ 232891 h 420934"/>
              <a:gd name="connsiteX31" fmla="*/ 204670 w 431999"/>
              <a:gd name="connsiteY31" fmla="*/ 220234 h 420934"/>
              <a:gd name="connsiteX32" fmla="*/ 230343 w 431999"/>
              <a:gd name="connsiteY32" fmla="*/ 220234 h 420934"/>
              <a:gd name="connsiteX33" fmla="*/ 236671 w 431999"/>
              <a:gd name="connsiteY33" fmla="*/ 226562 h 420934"/>
              <a:gd name="connsiteX34" fmla="*/ 236671 w 431999"/>
              <a:gd name="connsiteY34" fmla="*/ 282479 h 420934"/>
              <a:gd name="connsiteX35" fmla="*/ 230343 w 431999"/>
              <a:gd name="connsiteY35" fmla="*/ 288807 h 420934"/>
              <a:gd name="connsiteX36" fmla="*/ 204670 w 431999"/>
              <a:gd name="connsiteY36" fmla="*/ 288807 h 420934"/>
              <a:gd name="connsiteX37" fmla="*/ 198342 w 431999"/>
              <a:gd name="connsiteY37" fmla="*/ 282479 h 420934"/>
              <a:gd name="connsiteX38" fmla="*/ 198342 w 431999"/>
              <a:gd name="connsiteY38" fmla="*/ 226562 h 420934"/>
              <a:gd name="connsiteX39" fmla="*/ 204670 w 431999"/>
              <a:gd name="connsiteY39" fmla="*/ 220234 h 420934"/>
              <a:gd name="connsiteX40" fmla="*/ 88510 w 431999"/>
              <a:gd name="connsiteY40" fmla="*/ 220234 h 420934"/>
              <a:gd name="connsiteX41" fmla="*/ 114183 w 431999"/>
              <a:gd name="connsiteY41" fmla="*/ 220234 h 420934"/>
              <a:gd name="connsiteX42" fmla="*/ 120511 w 431999"/>
              <a:gd name="connsiteY42" fmla="*/ 226562 h 420934"/>
              <a:gd name="connsiteX43" fmla="*/ 120511 w 431999"/>
              <a:gd name="connsiteY43" fmla="*/ 282479 h 420934"/>
              <a:gd name="connsiteX44" fmla="*/ 114183 w 431999"/>
              <a:gd name="connsiteY44" fmla="*/ 288807 h 420934"/>
              <a:gd name="connsiteX45" fmla="*/ 88510 w 431999"/>
              <a:gd name="connsiteY45" fmla="*/ 288807 h 420934"/>
              <a:gd name="connsiteX46" fmla="*/ 82182 w 431999"/>
              <a:gd name="connsiteY46" fmla="*/ 282479 h 420934"/>
              <a:gd name="connsiteX47" fmla="*/ 82182 w 431999"/>
              <a:gd name="connsiteY47" fmla="*/ 226562 h 420934"/>
              <a:gd name="connsiteX48" fmla="*/ 88510 w 431999"/>
              <a:gd name="connsiteY48" fmla="*/ 220234 h 420934"/>
              <a:gd name="connsiteX49" fmla="*/ 152919 w 431999"/>
              <a:gd name="connsiteY49" fmla="*/ 200551 h 420934"/>
              <a:gd name="connsiteX50" fmla="*/ 152919 w 431999"/>
              <a:gd name="connsiteY50" fmla="*/ 276152 h 420934"/>
              <a:gd name="connsiteX51" fmla="*/ 165936 w 431999"/>
              <a:gd name="connsiteY51" fmla="*/ 276152 h 420934"/>
              <a:gd name="connsiteX52" fmla="*/ 165936 w 431999"/>
              <a:gd name="connsiteY52" fmla="*/ 200551 h 420934"/>
              <a:gd name="connsiteX53" fmla="*/ 146590 w 431999"/>
              <a:gd name="connsiteY53" fmla="*/ 187895 h 420934"/>
              <a:gd name="connsiteX54" fmla="*/ 172263 w 431999"/>
              <a:gd name="connsiteY54" fmla="*/ 187895 h 420934"/>
              <a:gd name="connsiteX55" fmla="*/ 178591 w 431999"/>
              <a:gd name="connsiteY55" fmla="*/ 194223 h 420934"/>
              <a:gd name="connsiteX56" fmla="*/ 178591 w 431999"/>
              <a:gd name="connsiteY56" fmla="*/ 282480 h 420934"/>
              <a:gd name="connsiteX57" fmla="*/ 172263 w 431999"/>
              <a:gd name="connsiteY57" fmla="*/ 288808 h 420934"/>
              <a:gd name="connsiteX58" fmla="*/ 146590 w 431999"/>
              <a:gd name="connsiteY58" fmla="*/ 288808 h 420934"/>
              <a:gd name="connsiteX59" fmla="*/ 140262 w 431999"/>
              <a:gd name="connsiteY59" fmla="*/ 282480 h 420934"/>
              <a:gd name="connsiteX60" fmla="*/ 140262 w 431999"/>
              <a:gd name="connsiteY60" fmla="*/ 194223 h 420934"/>
              <a:gd name="connsiteX61" fmla="*/ 146590 w 431999"/>
              <a:gd name="connsiteY61" fmla="*/ 187895 h 420934"/>
              <a:gd name="connsiteX62" fmla="*/ 217507 w 431999"/>
              <a:gd name="connsiteY62" fmla="*/ 158347 h 420934"/>
              <a:gd name="connsiteX63" fmla="*/ 209069 w 431999"/>
              <a:gd name="connsiteY63" fmla="*/ 166785 h 420934"/>
              <a:gd name="connsiteX64" fmla="*/ 217507 w 431999"/>
              <a:gd name="connsiteY64" fmla="*/ 175224 h 420934"/>
              <a:gd name="connsiteX65" fmla="*/ 225945 w 431999"/>
              <a:gd name="connsiteY65" fmla="*/ 166785 h 420934"/>
              <a:gd name="connsiteX66" fmla="*/ 217507 w 431999"/>
              <a:gd name="connsiteY66" fmla="*/ 158347 h 420934"/>
              <a:gd name="connsiteX67" fmla="*/ 101346 w 431999"/>
              <a:gd name="connsiteY67" fmla="*/ 158347 h 420934"/>
              <a:gd name="connsiteX68" fmla="*/ 92909 w 431999"/>
              <a:gd name="connsiteY68" fmla="*/ 166785 h 420934"/>
              <a:gd name="connsiteX69" fmla="*/ 101346 w 431999"/>
              <a:gd name="connsiteY69" fmla="*/ 175224 h 420934"/>
              <a:gd name="connsiteX70" fmla="*/ 109784 w 431999"/>
              <a:gd name="connsiteY70" fmla="*/ 166785 h 420934"/>
              <a:gd name="connsiteX71" fmla="*/ 101346 w 431999"/>
              <a:gd name="connsiteY71" fmla="*/ 158347 h 420934"/>
              <a:gd name="connsiteX72" fmla="*/ 335789 w 431999"/>
              <a:gd name="connsiteY72" fmla="*/ 139067 h 420934"/>
              <a:gd name="connsiteX73" fmla="*/ 368327 w 431999"/>
              <a:gd name="connsiteY73" fmla="*/ 151150 h 420934"/>
              <a:gd name="connsiteX74" fmla="*/ 369556 w 431999"/>
              <a:gd name="connsiteY74" fmla="*/ 160015 h 420934"/>
              <a:gd name="connsiteX75" fmla="*/ 360692 w 431999"/>
              <a:gd name="connsiteY75" fmla="*/ 161243 h 420934"/>
              <a:gd name="connsiteX76" fmla="*/ 308336 w 431999"/>
              <a:gd name="connsiteY76" fmla="*/ 157988 h 420934"/>
              <a:gd name="connsiteX77" fmla="*/ 290977 w 431999"/>
              <a:gd name="connsiteY77" fmla="*/ 222773 h 420934"/>
              <a:gd name="connsiteX78" fmla="*/ 319774 w 431999"/>
              <a:gd name="connsiteY78" fmla="*/ 244870 h 420934"/>
              <a:gd name="connsiteX79" fmla="*/ 355761 w 431999"/>
              <a:gd name="connsiteY79" fmla="*/ 240132 h 420934"/>
              <a:gd name="connsiteX80" fmla="*/ 377339 w 431999"/>
              <a:gd name="connsiteY80" fmla="*/ 213135 h 420934"/>
              <a:gd name="connsiteX81" fmla="*/ 374980 w 431999"/>
              <a:gd name="connsiteY81" fmla="*/ 178900 h 420934"/>
              <a:gd name="connsiteX82" fmla="*/ 378008 w 431999"/>
              <a:gd name="connsiteY82" fmla="*/ 170478 h 420934"/>
              <a:gd name="connsiteX83" fmla="*/ 386429 w 431999"/>
              <a:gd name="connsiteY83" fmla="*/ 173506 h 420934"/>
              <a:gd name="connsiteX84" fmla="*/ 389425 w 431999"/>
              <a:gd name="connsiteY84" fmla="*/ 216889 h 420934"/>
              <a:gd name="connsiteX85" fmla="*/ 362089 w 431999"/>
              <a:gd name="connsiteY85" fmla="*/ 251093 h 420934"/>
              <a:gd name="connsiteX86" fmla="*/ 332146 w 431999"/>
              <a:gd name="connsiteY86" fmla="*/ 259168 h 420934"/>
              <a:gd name="connsiteX87" fmla="*/ 316498 w 431999"/>
              <a:gd name="connsiteY87" fmla="*/ 257095 h 420934"/>
              <a:gd name="connsiteX88" fmla="*/ 280016 w 431999"/>
              <a:gd name="connsiteY88" fmla="*/ 229100 h 420934"/>
              <a:gd name="connsiteX89" fmla="*/ 274013 w 431999"/>
              <a:gd name="connsiteY89" fmla="*/ 183509 h 420934"/>
              <a:gd name="connsiteX90" fmla="*/ 302007 w 431999"/>
              <a:gd name="connsiteY90" fmla="*/ 147027 h 420934"/>
              <a:gd name="connsiteX91" fmla="*/ 335789 w 431999"/>
              <a:gd name="connsiteY91" fmla="*/ 139067 h 420934"/>
              <a:gd name="connsiteX92" fmla="*/ 331930 w 431999"/>
              <a:gd name="connsiteY92" fmla="*/ 129021 h 420934"/>
              <a:gd name="connsiteX93" fmla="*/ 297021 w 431999"/>
              <a:gd name="connsiteY93" fmla="*/ 138392 h 420934"/>
              <a:gd name="connsiteX94" fmla="*/ 271379 w 431999"/>
              <a:gd name="connsiteY94" fmla="*/ 234088 h 420934"/>
              <a:gd name="connsiteX95" fmla="*/ 313917 w 431999"/>
              <a:gd name="connsiteY95" fmla="*/ 266728 h 420934"/>
              <a:gd name="connsiteX96" fmla="*/ 367074 w 431999"/>
              <a:gd name="connsiteY96" fmla="*/ 259729 h 420934"/>
              <a:gd name="connsiteX97" fmla="*/ 399715 w 431999"/>
              <a:gd name="connsiteY97" fmla="*/ 217192 h 420934"/>
              <a:gd name="connsiteX98" fmla="*/ 392717 w 431999"/>
              <a:gd name="connsiteY98" fmla="*/ 164034 h 420934"/>
              <a:gd name="connsiteX99" fmla="*/ 331930 w 431999"/>
              <a:gd name="connsiteY99" fmla="*/ 129021 h 420934"/>
              <a:gd name="connsiteX100" fmla="*/ 159427 w 431999"/>
              <a:gd name="connsiteY100" fmla="*/ 125370 h 420934"/>
              <a:gd name="connsiteX101" fmla="*/ 150989 w 431999"/>
              <a:gd name="connsiteY101" fmla="*/ 133807 h 420934"/>
              <a:gd name="connsiteX102" fmla="*/ 159427 w 431999"/>
              <a:gd name="connsiteY102" fmla="*/ 142246 h 420934"/>
              <a:gd name="connsiteX103" fmla="*/ 167864 w 431999"/>
              <a:gd name="connsiteY103" fmla="*/ 133807 h 420934"/>
              <a:gd name="connsiteX104" fmla="*/ 159427 w 431999"/>
              <a:gd name="connsiteY104" fmla="*/ 125370 h 420934"/>
              <a:gd name="connsiteX105" fmla="*/ 321804 w 431999"/>
              <a:gd name="connsiteY105" fmla="*/ 116988 h 420934"/>
              <a:gd name="connsiteX106" fmla="*/ 403678 w 431999"/>
              <a:gd name="connsiteY106" fmla="*/ 157706 h 420934"/>
              <a:gd name="connsiteX107" fmla="*/ 411941 w 431999"/>
              <a:gd name="connsiteY107" fmla="*/ 220468 h 420934"/>
              <a:gd name="connsiteX108" fmla="*/ 392468 w 431999"/>
              <a:gd name="connsiteY108" fmla="*/ 255602 h 420934"/>
              <a:gd name="connsiteX109" fmla="*/ 428772 w 431999"/>
              <a:gd name="connsiteY109" fmla="*/ 318483 h 420934"/>
              <a:gd name="connsiteX110" fmla="*/ 431999 w 431999"/>
              <a:gd name="connsiteY110" fmla="*/ 330498 h 420934"/>
              <a:gd name="connsiteX111" fmla="*/ 419966 w 431999"/>
              <a:gd name="connsiteY111" fmla="*/ 351344 h 420934"/>
              <a:gd name="connsiteX112" fmla="*/ 407978 w 431999"/>
              <a:gd name="connsiteY112" fmla="*/ 354561 h 420934"/>
              <a:gd name="connsiteX113" fmla="*/ 387107 w 431999"/>
              <a:gd name="connsiteY113" fmla="*/ 342538 h 420934"/>
              <a:gd name="connsiteX114" fmla="*/ 350810 w 431999"/>
              <a:gd name="connsiteY114" fmla="*/ 279655 h 420934"/>
              <a:gd name="connsiteX115" fmla="*/ 332183 w 431999"/>
              <a:gd name="connsiteY115" fmla="*/ 281807 h 420934"/>
              <a:gd name="connsiteX116" fmla="*/ 310642 w 431999"/>
              <a:gd name="connsiteY116" fmla="*/ 278953 h 420934"/>
              <a:gd name="connsiteX117" fmla="*/ 260420 w 431999"/>
              <a:gd name="connsiteY117" fmla="*/ 240416 h 420934"/>
              <a:gd name="connsiteX118" fmla="*/ 290694 w 431999"/>
              <a:gd name="connsiteY118" fmla="*/ 127432 h 420934"/>
              <a:gd name="connsiteX119" fmla="*/ 321804 w 431999"/>
              <a:gd name="connsiteY119" fmla="*/ 116988 h 420934"/>
              <a:gd name="connsiteX120" fmla="*/ 275587 w 431999"/>
              <a:gd name="connsiteY120" fmla="*/ 77205 h 420934"/>
              <a:gd name="connsiteX121" fmla="*/ 267150 w 431999"/>
              <a:gd name="connsiteY121" fmla="*/ 85644 h 420934"/>
              <a:gd name="connsiteX122" fmla="*/ 275587 w 431999"/>
              <a:gd name="connsiteY122" fmla="*/ 94081 h 420934"/>
              <a:gd name="connsiteX123" fmla="*/ 284025 w 431999"/>
              <a:gd name="connsiteY123" fmla="*/ 85644 h 420934"/>
              <a:gd name="connsiteX124" fmla="*/ 275587 w 431999"/>
              <a:gd name="connsiteY124" fmla="*/ 77205 h 420934"/>
              <a:gd name="connsiteX125" fmla="*/ 275587 w 431999"/>
              <a:gd name="connsiteY125" fmla="*/ 64549 h 420934"/>
              <a:gd name="connsiteX126" fmla="*/ 296681 w 431999"/>
              <a:gd name="connsiteY126" fmla="*/ 85644 h 420934"/>
              <a:gd name="connsiteX127" fmla="*/ 275587 w 431999"/>
              <a:gd name="connsiteY127" fmla="*/ 106737 h 420934"/>
              <a:gd name="connsiteX128" fmla="*/ 269020 w 431999"/>
              <a:gd name="connsiteY128" fmla="*/ 105686 h 420934"/>
              <a:gd name="connsiteX129" fmla="*/ 234362 w 431999"/>
              <a:gd name="connsiteY129" fmla="*/ 154118 h 420934"/>
              <a:gd name="connsiteX130" fmla="*/ 238602 w 431999"/>
              <a:gd name="connsiteY130" fmla="*/ 166788 h 420934"/>
              <a:gd name="connsiteX131" fmla="*/ 217508 w 431999"/>
              <a:gd name="connsiteY131" fmla="*/ 187882 h 420934"/>
              <a:gd name="connsiteX132" fmla="*/ 196414 w 431999"/>
              <a:gd name="connsiteY132" fmla="*/ 166788 h 420934"/>
              <a:gd name="connsiteX133" fmla="*/ 196887 w 431999"/>
              <a:gd name="connsiteY133" fmla="*/ 162352 h 420934"/>
              <a:gd name="connsiteX134" fmla="*/ 173786 w 431999"/>
              <a:gd name="connsiteY134" fmla="*/ 149244 h 420934"/>
              <a:gd name="connsiteX135" fmla="*/ 159428 w 431999"/>
              <a:gd name="connsiteY135" fmla="*/ 154904 h 420934"/>
              <a:gd name="connsiteX136" fmla="*/ 145070 w 431999"/>
              <a:gd name="connsiteY136" fmla="*/ 149243 h 420934"/>
              <a:gd name="connsiteX137" fmla="*/ 121969 w 431999"/>
              <a:gd name="connsiteY137" fmla="*/ 162351 h 420934"/>
              <a:gd name="connsiteX138" fmla="*/ 122443 w 431999"/>
              <a:gd name="connsiteY138" fmla="*/ 166787 h 420934"/>
              <a:gd name="connsiteX139" fmla="*/ 101349 w 431999"/>
              <a:gd name="connsiteY139" fmla="*/ 187882 h 420934"/>
              <a:gd name="connsiteX140" fmla="*/ 80255 w 431999"/>
              <a:gd name="connsiteY140" fmla="*/ 166787 h 420934"/>
              <a:gd name="connsiteX141" fmla="*/ 101349 w 431999"/>
              <a:gd name="connsiteY141" fmla="*/ 145692 h 420934"/>
              <a:gd name="connsiteX142" fmla="*/ 115707 w 431999"/>
              <a:gd name="connsiteY142" fmla="*/ 151352 h 420934"/>
              <a:gd name="connsiteX143" fmla="*/ 138808 w 431999"/>
              <a:gd name="connsiteY143" fmla="*/ 138244 h 420934"/>
              <a:gd name="connsiteX144" fmla="*/ 138335 w 431999"/>
              <a:gd name="connsiteY144" fmla="*/ 133808 h 420934"/>
              <a:gd name="connsiteX145" fmla="*/ 159428 w 431999"/>
              <a:gd name="connsiteY145" fmla="*/ 112714 h 420934"/>
              <a:gd name="connsiteX146" fmla="*/ 180522 w 431999"/>
              <a:gd name="connsiteY146" fmla="*/ 133808 h 420934"/>
              <a:gd name="connsiteX147" fmla="*/ 180049 w 431999"/>
              <a:gd name="connsiteY147" fmla="*/ 138244 h 420934"/>
              <a:gd name="connsiteX148" fmla="*/ 203150 w 431999"/>
              <a:gd name="connsiteY148" fmla="*/ 151352 h 420934"/>
              <a:gd name="connsiteX149" fmla="*/ 217508 w 431999"/>
              <a:gd name="connsiteY149" fmla="*/ 145692 h 420934"/>
              <a:gd name="connsiteX150" fmla="*/ 224076 w 431999"/>
              <a:gd name="connsiteY150" fmla="*/ 146744 h 420934"/>
              <a:gd name="connsiteX151" fmla="*/ 258733 w 431999"/>
              <a:gd name="connsiteY151" fmla="*/ 98312 h 420934"/>
              <a:gd name="connsiteX152" fmla="*/ 254494 w 431999"/>
              <a:gd name="connsiteY152" fmla="*/ 85644 h 420934"/>
              <a:gd name="connsiteX153" fmla="*/ 275587 w 431999"/>
              <a:gd name="connsiteY153" fmla="*/ 64549 h 420934"/>
              <a:gd name="connsiteX154" fmla="*/ 17900 w 431999"/>
              <a:gd name="connsiteY154" fmla="*/ 28314 h 420934"/>
              <a:gd name="connsiteX155" fmla="*/ 47732 w 431999"/>
              <a:gd name="connsiteY155" fmla="*/ 28314 h 420934"/>
              <a:gd name="connsiteX156" fmla="*/ 54060 w 431999"/>
              <a:gd name="connsiteY156" fmla="*/ 34642 h 420934"/>
              <a:gd name="connsiteX157" fmla="*/ 47732 w 431999"/>
              <a:gd name="connsiteY157" fmla="*/ 40970 h 420934"/>
              <a:gd name="connsiteX158" fmla="*/ 17900 w 431999"/>
              <a:gd name="connsiteY158" fmla="*/ 40970 h 420934"/>
              <a:gd name="connsiteX159" fmla="*/ 12656 w 431999"/>
              <a:gd name="connsiteY159" fmla="*/ 46214 h 420934"/>
              <a:gd name="connsiteX160" fmla="*/ 12656 w 431999"/>
              <a:gd name="connsiteY160" fmla="*/ 307286 h 420934"/>
              <a:gd name="connsiteX161" fmla="*/ 17900 w 431999"/>
              <a:gd name="connsiteY161" fmla="*/ 312530 h 420934"/>
              <a:gd name="connsiteX162" fmla="*/ 67861 w 431999"/>
              <a:gd name="connsiteY162" fmla="*/ 312530 h 420934"/>
              <a:gd name="connsiteX163" fmla="*/ 309074 w 431999"/>
              <a:gd name="connsiteY163" fmla="*/ 312530 h 420934"/>
              <a:gd name="connsiteX164" fmla="*/ 353359 w 431999"/>
              <a:gd name="connsiteY164" fmla="*/ 312530 h 420934"/>
              <a:gd name="connsiteX165" fmla="*/ 359687 w 431999"/>
              <a:gd name="connsiteY165" fmla="*/ 318858 h 420934"/>
              <a:gd name="connsiteX166" fmla="*/ 353359 w 431999"/>
              <a:gd name="connsiteY166" fmla="*/ 325187 h 420934"/>
              <a:gd name="connsiteX167" fmla="*/ 315402 w 431999"/>
              <a:gd name="connsiteY167" fmla="*/ 325187 h 420934"/>
              <a:gd name="connsiteX168" fmla="*/ 315402 w 431999"/>
              <a:gd name="connsiteY168" fmla="*/ 339114 h 420934"/>
              <a:gd name="connsiteX169" fmla="*/ 301014 w 431999"/>
              <a:gd name="connsiteY169" fmla="*/ 353502 h 420934"/>
              <a:gd name="connsiteX170" fmla="*/ 237670 w 431999"/>
              <a:gd name="connsiteY170" fmla="*/ 353502 h 420934"/>
              <a:gd name="connsiteX171" fmla="*/ 267488 w 431999"/>
              <a:gd name="connsiteY171" fmla="*/ 411719 h 420934"/>
              <a:gd name="connsiteX172" fmla="*/ 264741 w 431999"/>
              <a:gd name="connsiteY172" fmla="*/ 420237 h 420934"/>
              <a:gd name="connsiteX173" fmla="*/ 261861 w 431999"/>
              <a:gd name="connsiteY173" fmla="*/ 420934 h 420934"/>
              <a:gd name="connsiteX174" fmla="*/ 256224 w 431999"/>
              <a:gd name="connsiteY174" fmla="*/ 417489 h 420934"/>
              <a:gd name="connsiteX175" fmla="*/ 223450 w 431999"/>
              <a:gd name="connsiteY175" fmla="*/ 353502 h 420934"/>
              <a:gd name="connsiteX176" fmla="*/ 153485 w 431999"/>
              <a:gd name="connsiteY176" fmla="*/ 353502 h 420934"/>
              <a:gd name="connsiteX177" fmla="*/ 120711 w 431999"/>
              <a:gd name="connsiteY177" fmla="*/ 417489 h 420934"/>
              <a:gd name="connsiteX178" fmla="*/ 115074 w 431999"/>
              <a:gd name="connsiteY178" fmla="*/ 420934 h 420934"/>
              <a:gd name="connsiteX179" fmla="*/ 112194 w 431999"/>
              <a:gd name="connsiteY179" fmla="*/ 420237 h 420934"/>
              <a:gd name="connsiteX180" fmla="*/ 109447 w 431999"/>
              <a:gd name="connsiteY180" fmla="*/ 411719 h 420934"/>
              <a:gd name="connsiteX181" fmla="*/ 139265 w 431999"/>
              <a:gd name="connsiteY181" fmla="*/ 353502 h 420934"/>
              <a:gd name="connsiteX182" fmla="*/ 75921 w 431999"/>
              <a:gd name="connsiteY182" fmla="*/ 353502 h 420934"/>
              <a:gd name="connsiteX183" fmla="*/ 61533 w 431999"/>
              <a:gd name="connsiteY183" fmla="*/ 339114 h 420934"/>
              <a:gd name="connsiteX184" fmla="*/ 61533 w 431999"/>
              <a:gd name="connsiteY184" fmla="*/ 325187 h 420934"/>
              <a:gd name="connsiteX185" fmla="*/ 17900 w 431999"/>
              <a:gd name="connsiteY185" fmla="*/ 325187 h 420934"/>
              <a:gd name="connsiteX186" fmla="*/ 0 w 431999"/>
              <a:gd name="connsiteY186" fmla="*/ 307286 h 420934"/>
              <a:gd name="connsiteX187" fmla="*/ 0 w 431999"/>
              <a:gd name="connsiteY187" fmla="*/ 46214 h 420934"/>
              <a:gd name="connsiteX188" fmla="*/ 17900 w 431999"/>
              <a:gd name="connsiteY188" fmla="*/ 28314 h 420934"/>
              <a:gd name="connsiteX189" fmla="*/ 169222 w 431999"/>
              <a:gd name="connsiteY189" fmla="*/ 12656 h 420934"/>
              <a:gd name="connsiteX190" fmla="*/ 166002 w 431999"/>
              <a:gd name="connsiteY190" fmla="*/ 15876 h 420934"/>
              <a:gd name="connsiteX191" fmla="*/ 166003 w 431999"/>
              <a:gd name="connsiteY191" fmla="*/ 15876 h 420934"/>
              <a:gd name="connsiteX192" fmla="*/ 166003 w 431999"/>
              <a:gd name="connsiteY192" fmla="*/ 28315 h 420934"/>
              <a:gd name="connsiteX193" fmla="*/ 210933 w 431999"/>
              <a:gd name="connsiteY193" fmla="*/ 28315 h 420934"/>
              <a:gd name="connsiteX194" fmla="*/ 210933 w 431999"/>
              <a:gd name="connsiteY194" fmla="*/ 15876 h 420934"/>
              <a:gd name="connsiteX195" fmla="*/ 207713 w 431999"/>
              <a:gd name="connsiteY195" fmla="*/ 12656 h 420934"/>
              <a:gd name="connsiteX196" fmla="*/ 169222 w 431999"/>
              <a:gd name="connsiteY196" fmla="*/ 0 h 420934"/>
              <a:gd name="connsiteX197" fmla="*/ 207713 w 431999"/>
              <a:gd name="connsiteY197" fmla="*/ 0 h 420934"/>
              <a:gd name="connsiteX198" fmla="*/ 223589 w 431999"/>
              <a:gd name="connsiteY198" fmla="*/ 15876 h 420934"/>
              <a:gd name="connsiteX199" fmla="*/ 223589 w 431999"/>
              <a:gd name="connsiteY199" fmla="*/ 28315 h 420934"/>
              <a:gd name="connsiteX200" fmla="*/ 359034 w 431999"/>
              <a:gd name="connsiteY200" fmla="*/ 28315 h 420934"/>
              <a:gd name="connsiteX201" fmla="*/ 376934 w 431999"/>
              <a:gd name="connsiteY201" fmla="*/ 46215 h 420934"/>
              <a:gd name="connsiteX202" fmla="*/ 376934 w 431999"/>
              <a:gd name="connsiteY202" fmla="*/ 106383 h 420934"/>
              <a:gd name="connsiteX203" fmla="*/ 370606 w 431999"/>
              <a:gd name="connsiteY203" fmla="*/ 112712 h 420934"/>
              <a:gd name="connsiteX204" fmla="*/ 364278 w 431999"/>
              <a:gd name="connsiteY204" fmla="*/ 106383 h 420934"/>
              <a:gd name="connsiteX205" fmla="*/ 364278 w 431999"/>
              <a:gd name="connsiteY205" fmla="*/ 46215 h 420934"/>
              <a:gd name="connsiteX206" fmla="*/ 359034 w 431999"/>
              <a:gd name="connsiteY206" fmla="*/ 40971 h 420934"/>
              <a:gd name="connsiteX207" fmla="*/ 217260 w 431999"/>
              <a:gd name="connsiteY207" fmla="*/ 40971 h 420934"/>
              <a:gd name="connsiteX208" fmla="*/ 159674 w 431999"/>
              <a:gd name="connsiteY208" fmla="*/ 40971 h 420934"/>
              <a:gd name="connsiteX209" fmla="*/ 73044 w 431999"/>
              <a:gd name="connsiteY209" fmla="*/ 40971 h 420934"/>
              <a:gd name="connsiteX210" fmla="*/ 66716 w 431999"/>
              <a:gd name="connsiteY210" fmla="*/ 34643 h 420934"/>
              <a:gd name="connsiteX211" fmla="*/ 73044 w 431999"/>
              <a:gd name="connsiteY211" fmla="*/ 28315 h 420934"/>
              <a:gd name="connsiteX212" fmla="*/ 153346 w 431999"/>
              <a:gd name="connsiteY212" fmla="*/ 28315 h 420934"/>
              <a:gd name="connsiteX213" fmla="*/ 153346 w 431999"/>
              <a:gd name="connsiteY213" fmla="*/ 15876 h 420934"/>
              <a:gd name="connsiteX214" fmla="*/ 169222 w 431999"/>
              <a:gd name="connsiteY214" fmla="*/ 0 h 42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431999" h="420934">
                <a:moveTo>
                  <a:pt x="74189" y="325187"/>
                </a:moveTo>
                <a:lnTo>
                  <a:pt x="74189" y="339114"/>
                </a:lnTo>
                <a:cubicBezTo>
                  <a:pt x="74189" y="340069"/>
                  <a:pt x="74966" y="340846"/>
                  <a:pt x="75921" y="340846"/>
                </a:cubicBezTo>
                <a:lnTo>
                  <a:pt x="301014" y="340846"/>
                </a:lnTo>
                <a:cubicBezTo>
                  <a:pt x="301969" y="340846"/>
                  <a:pt x="302746" y="340069"/>
                  <a:pt x="302746" y="339114"/>
                </a:cubicBezTo>
                <a:lnTo>
                  <a:pt x="302746" y="325187"/>
                </a:lnTo>
                <a:close/>
                <a:moveTo>
                  <a:pt x="382879" y="264307"/>
                </a:moveTo>
                <a:cubicBezTo>
                  <a:pt x="379892" y="266625"/>
                  <a:pt x="376736" y="268767"/>
                  <a:pt x="373404" y="270690"/>
                </a:cubicBezTo>
                <a:cubicBezTo>
                  <a:pt x="370075" y="272612"/>
                  <a:pt x="366647" y="274283"/>
                  <a:pt x="363147" y="275712"/>
                </a:cubicBezTo>
                <a:lnTo>
                  <a:pt x="398069" y="336212"/>
                </a:lnTo>
                <a:cubicBezTo>
                  <a:pt x="401210" y="341654"/>
                  <a:pt x="408196" y="343525"/>
                  <a:pt x="413641" y="340382"/>
                </a:cubicBezTo>
                <a:cubicBezTo>
                  <a:pt x="417158" y="338352"/>
                  <a:pt x="419343" y="334564"/>
                  <a:pt x="419343" y="330499"/>
                </a:cubicBezTo>
                <a:cubicBezTo>
                  <a:pt x="419343" y="328516"/>
                  <a:pt x="418813" y="326548"/>
                  <a:pt x="417811" y="324809"/>
                </a:cubicBezTo>
                <a:close/>
                <a:moveTo>
                  <a:pt x="262751" y="257575"/>
                </a:moveTo>
                <a:cubicBezTo>
                  <a:pt x="266246" y="257575"/>
                  <a:pt x="269079" y="260407"/>
                  <a:pt x="269079" y="263903"/>
                </a:cubicBezTo>
                <a:lnTo>
                  <a:pt x="269079" y="276152"/>
                </a:lnTo>
                <a:lnTo>
                  <a:pt x="288424" y="276152"/>
                </a:lnTo>
                <a:cubicBezTo>
                  <a:pt x="291919" y="276152"/>
                  <a:pt x="294752" y="278984"/>
                  <a:pt x="294752" y="282480"/>
                </a:cubicBezTo>
                <a:cubicBezTo>
                  <a:pt x="294752" y="285976"/>
                  <a:pt x="291919" y="288808"/>
                  <a:pt x="288424" y="288808"/>
                </a:cubicBezTo>
                <a:lnTo>
                  <a:pt x="262751" y="288808"/>
                </a:lnTo>
                <a:cubicBezTo>
                  <a:pt x="259256" y="288808"/>
                  <a:pt x="256423" y="285976"/>
                  <a:pt x="256423" y="282480"/>
                </a:cubicBezTo>
                <a:lnTo>
                  <a:pt x="256423" y="263903"/>
                </a:lnTo>
                <a:cubicBezTo>
                  <a:pt x="256423" y="260407"/>
                  <a:pt x="259256" y="257575"/>
                  <a:pt x="262751" y="257575"/>
                </a:cubicBezTo>
                <a:close/>
                <a:moveTo>
                  <a:pt x="210998" y="232891"/>
                </a:moveTo>
                <a:lnTo>
                  <a:pt x="210998" y="276152"/>
                </a:lnTo>
                <a:lnTo>
                  <a:pt x="224015" y="276152"/>
                </a:lnTo>
                <a:lnTo>
                  <a:pt x="224015" y="232891"/>
                </a:lnTo>
                <a:close/>
                <a:moveTo>
                  <a:pt x="94838" y="232891"/>
                </a:moveTo>
                <a:lnTo>
                  <a:pt x="94838" y="276152"/>
                </a:lnTo>
                <a:lnTo>
                  <a:pt x="107855" y="276152"/>
                </a:lnTo>
                <a:lnTo>
                  <a:pt x="107855" y="232891"/>
                </a:lnTo>
                <a:close/>
                <a:moveTo>
                  <a:pt x="204670" y="220234"/>
                </a:moveTo>
                <a:lnTo>
                  <a:pt x="230343" y="220234"/>
                </a:lnTo>
                <a:cubicBezTo>
                  <a:pt x="233838" y="220234"/>
                  <a:pt x="236671" y="223066"/>
                  <a:pt x="236671" y="226562"/>
                </a:cubicBezTo>
                <a:lnTo>
                  <a:pt x="236671" y="282479"/>
                </a:lnTo>
                <a:cubicBezTo>
                  <a:pt x="236671" y="285975"/>
                  <a:pt x="233838" y="288807"/>
                  <a:pt x="230343" y="288807"/>
                </a:cubicBezTo>
                <a:lnTo>
                  <a:pt x="204670" y="288807"/>
                </a:lnTo>
                <a:cubicBezTo>
                  <a:pt x="201175" y="288807"/>
                  <a:pt x="198342" y="285975"/>
                  <a:pt x="198342" y="282479"/>
                </a:cubicBezTo>
                <a:lnTo>
                  <a:pt x="198342" y="226562"/>
                </a:lnTo>
                <a:cubicBezTo>
                  <a:pt x="198342" y="223066"/>
                  <a:pt x="201175" y="220234"/>
                  <a:pt x="204670" y="220234"/>
                </a:cubicBezTo>
                <a:close/>
                <a:moveTo>
                  <a:pt x="88510" y="220234"/>
                </a:moveTo>
                <a:lnTo>
                  <a:pt x="114183" y="220234"/>
                </a:lnTo>
                <a:cubicBezTo>
                  <a:pt x="117678" y="220234"/>
                  <a:pt x="120511" y="223066"/>
                  <a:pt x="120511" y="226562"/>
                </a:cubicBezTo>
                <a:lnTo>
                  <a:pt x="120511" y="282479"/>
                </a:lnTo>
                <a:cubicBezTo>
                  <a:pt x="120511" y="285975"/>
                  <a:pt x="117678" y="288807"/>
                  <a:pt x="114183" y="288807"/>
                </a:cubicBezTo>
                <a:lnTo>
                  <a:pt x="88510" y="288807"/>
                </a:lnTo>
                <a:cubicBezTo>
                  <a:pt x="85015" y="288807"/>
                  <a:pt x="82182" y="285975"/>
                  <a:pt x="82182" y="282479"/>
                </a:cubicBezTo>
                <a:lnTo>
                  <a:pt x="82182" y="226562"/>
                </a:lnTo>
                <a:cubicBezTo>
                  <a:pt x="82182" y="223066"/>
                  <a:pt x="85015" y="220234"/>
                  <a:pt x="88510" y="220234"/>
                </a:cubicBezTo>
                <a:close/>
                <a:moveTo>
                  <a:pt x="152919" y="200551"/>
                </a:moveTo>
                <a:lnTo>
                  <a:pt x="152919" y="276152"/>
                </a:lnTo>
                <a:lnTo>
                  <a:pt x="165936" y="276152"/>
                </a:lnTo>
                <a:lnTo>
                  <a:pt x="165936" y="200551"/>
                </a:lnTo>
                <a:close/>
                <a:moveTo>
                  <a:pt x="146590" y="187895"/>
                </a:moveTo>
                <a:lnTo>
                  <a:pt x="172263" y="187895"/>
                </a:lnTo>
                <a:cubicBezTo>
                  <a:pt x="175758" y="187895"/>
                  <a:pt x="178591" y="190727"/>
                  <a:pt x="178591" y="194223"/>
                </a:cubicBezTo>
                <a:lnTo>
                  <a:pt x="178591" y="282480"/>
                </a:lnTo>
                <a:cubicBezTo>
                  <a:pt x="178591" y="285976"/>
                  <a:pt x="175758" y="288808"/>
                  <a:pt x="172263" y="288808"/>
                </a:cubicBezTo>
                <a:lnTo>
                  <a:pt x="146590" y="288808"/>
                </a:lnTo>
                <a:cubicBezTo>
                  <a:pt x="143095" y="288808"/>
                  <a:pt x="140262" y="285976"/>
                  <a:pt x="140262" y="282480"/>
                </a:cubicBezTo>
                <a:lnTo>
                  <a:pt x="140262" y="194223"/>
                </a:lnTo>
                <a:cubicBezTo>
                  <a:pt x="140262" y="190727"/>
                  <a:pt x="143095" y="187895"/>
                  <a:pt x="146590" y="187895"/>
                </a:cubicBezTo>
                <a:close/>
                <a:moveTo>
                  <a:pt x="217507" y="158347"/>
                </a:moveTo>
                <a:cubicBezTo>
                  <a:pt x="212855" y="158347"/>
                  <a:pt x="209069" y="162132"/>
                  <a:pt x="209069" y="166785"/>
                </a:cubicBezTo>
                <a:cubicBezTo>
                  <a:pt x="209069" y="171439"/>
                  <a:pt x="212855" y="175224"/>
                  <a:pt x="217507" y="175224"/>
                </a:cubicBezTo>
                <a:cubicBezTo>
                  <a:pt x="222159" y="175224"/>
                  <a:pt x="225945" y="171439"/>
                  <a:pt x="225945" y="166785"/>
                </a:cubicBezTo>
                <a:cubicBezTo>
                  <a:pt x="225945" y="162132"/>
                  <a:pt x="222160" y="158347"/>
                  <a:pt x="217507" y="158347"/>
                </a:cubicBezTo>
                <a:close/>
                <a:moveTo>
                  <a:pt x="101346" y="158347"/>
                </a:moveTo>
                <a:cubicBezTo>
                  <a:pt x="96694" y="158347"/>
                  <a:pt x="92909" y="162132"/>
                  <a:pt x="92909" y="166785"/>
                </a:cubicBezTo>
                <a:cubicBezTo>
                  <a:pt x="92909" y="171439"/>
                  <a:pt x="96694" y="175224"/>
                  <a:pt x="101346" y="175224"/>
                </a:cubicBezTo>
                <a:cubicBezTo>
                  <a:pt x="105999" y="175224"/>
                  <a:pt x="109784" y="171439"/>
                  <a:pt x="109784" y="166785"/>
                </a:cubicBezTo>
                <a:cubicBezTo>
                  <a:pt x="109784" y="162132"/>
                  <a:pt x="105999" y="158347"/>
                  <a:pt x="101346" y="158347"/>
                </a:cubicBezTo>
                <a:close/>
                <a:moveTo>
                  <a:pt x="335789" y="139067"/>
                </a:moveTo>
                <a:cubicBezTo>
                  <a:pt x="347334" y="139785"/>
                  <a:pt x="358670" y="143843"/>
                  <a:pt x="368327" y="151150"/>
                </a:cubicBezTo>
                <a:cubicBezTo>
                  <a:pt x="371115" y="153259"/>
                  <a:pt x="371664" y="157228"/>
                  <a:pt x="369556" y="160015"/>
                </a:cubicBezTo>
                <a:cubicBezTo>
                  <a:pt x="367447" y="162803"/>
                  <a:pt x="363479" y="163352"/>
                  <a:pt x="360692" y="161243"/>
                </a:cubicBezTo>
                <a:cubicBezTo>
                  <a:pt x="345444" y="149707"/>
                  <a:pt x="324895" y="148429"/>
                  <a:pt x="308336" y="157988"/>
                </a:cubicBezTo>
                <a:cubicBezTo>
                  <a:pt x="285689" y="171064"/>
                  <a:pt x="277901" y="200126"/>
                  <a:pt x="290977" y="222773"/>
                </a:cubicBezTo>
                <a:cubicBezTo>
                  <a:pt x="297310" y="233743"/>
                  <a:pt x="307538" y="241591"/>
                  <a:pt x="319774" y="244870"/>
                </a:cubicBezTo>
                <a:cubicBezTo>
                  <a:pt x="332009" y="248148"/>
                  <a:pt x="344791" y="246467"/>
                  <a:pt x="355761" y="240132"/>
                </a:cubicBezTo>
                <a:cubicBezTo>
                  <a:pt x="366129" y="234147"/>
                  <a:pt x="373792" y="224559"/>
                  <a:pt x="377339" y="213135"/>
                </a:cubicBezTo>
                <a:cubicBezTo>
                  <a:pt x="380866" y="201773"/>
                  <a:pt x="380029" y="189615"/>
                  <a:pt x="374980" y="178900"/>
                </a:cubicBezTo>
                <a:cubicBezTo>
                  <a:pt x="373490" y="175738"/>
                  <a:pt x="374845" y="171968"/>
                  <a:pt x="378008" y="170478"/>
                </a:cubicBezTo>
                <a:cubicBezTo>
                  <a:pt x="381169" y="168989"/>
                  <a:pt x="384939" y="170344"/>
                  <a:pt x="386429" y="173506"/>
                </a:cubicBezTo>
                <a:cubicBezTo>
                  <a:pt x="392829" y="187091"/>
                  <a:pt x="393893" y="202498"/>
                  <a:pt x="389425" y="216889"/>
                </a:cubicBezTo>
                <a:cubicBezTo>
                  <a:pt x="384932" y="231364"/>
                  <a:pt x="375223" y="243511"/>
                  <a:pt x="362089" y="251093"/>
                </a:cubicBezTo>
                <a:cubicBezTo>
                  <a:pt x="352832" y="256438"/>
                  <a:pt x="342556" y="259168"/>
                  <a:pt x="332146" y="259168"/>
                </a:cubicBezTo>
                <a:cubicBezTo>
                  <a:pt x="326927" y="259168"/>
                  <a:pt x="321674" y="258482"/>
                  <a:pt x="316498" y="257095"/>
                </a:cubicBezTo>
                <a:cubicBezTo>
                  <a:pt x="300996" y="252940"/>
                  <a:pt x="288040" y="242999"/>
                  <a:pt x="280016" y="229100"/>
                </a:cubicBezTo>
                <a:cubicBezTo>
                  <a:pt x="271991" y="215202"/>
                  <a:pt x="269859" y="199010"/>
                  <a:pt x="274013" y="183509"/>
                </a:cubicBezTo>
                <a:cubicBezTo>
                  <a:pt x="278167" y="168008"/>
                  <a:pt x="288109" y="155051"/>
                  <a:pt x="302007" y="147027"/>
                </a:cubicBezTo>
                <a:cubicBezTo>
                  <a:pt x="312494" y="140973"/>
                  <a:pt x="324245" y="138350"/>
                  <a:pt x="335789" y="139067"/>
                </a:cubicBezTo>
                <a:close/>
                <a:moveTo>
                  <a:pt x="331930" y="129021"/>
                </a:moveTo>
                <a:cubicBezTo>
                  <a:pt x="320052" y="129021"/>
                  <a:pt x="308026" y="132039"/>
                  <a:pt x="297021" y="138392"/>
                </a:cubicBezTo>
                <a:cubicBezTo>
                  <a:pt x="263569" y="157706"/>
                  <a:pt x="252066" y="200635"/>
                  <a:pt x="271379" y="234088"/>
                </a:cubicBezTo>
                <a:cubicBezTo>
                  <a:pt x="280736" y="250293"/>
                  <a:pt x="295843" y="261885"/>
                  <a:pt x="313917" y="266728"/>
                </a:cubicBezTo>
                <a:cubicBezTo>
                  <a:pt x="331992" y="271570"/>
                  <a:pt x="350870" y="269086"/>
                  <a:pt x="367074" y="259729"/>
                </a:cubicBezTo>
                <a:cubicBezTo>
                  <a:pt x="383279" y="250373"/>
                  <a:pt x="394872" y="235267"/>
                  <a:pt x="399715" y="217192"/>
                </a:cubicBezTo>
                <a:cubicBezTo>
                  <a:pt x="404558" y="199118"/>
                  <a:pt x="402072" y="180240"/>
                  <a:pt x="392717" y="164034"/>
                </a:cubicBezTo>
                <a:cubicBezTo>
                  <a:pt x="379757" y="141587"/>
                  <a:pt x="356159" y="129021"/>
                  <a:pt x="331930" y="129021"/>
                </a:cubicBezTo>
                <a:close/>
                <a:moveTo>
                  <a:pt x="159427" y="125370"/>
                </a:moveTo>
                <a:cubicBezTo>
                  <a:pt x="154774" y="125370"/>
                  <a:pt x="150989" y="129155"/>
                  <a:pt x="150989" y="133807"/>
                </a:cubicBezTo>
                <a:cubicBezTo>
                  <a:pt x="150989" y="138461"/>
                  <a:pt x="154774" y="142246"/>
                  <a:pt x="159427" y="142246"/>
                </a:cubicBezTo>
                <a:cubicBezTo>
                  <a:pt x="164079" y="142246"/>
                  <a:pt x="167865" y="138461"/>
                  <a:pt x="167864" y="133807"/>
                </a:cubicBezTo>
                <a:cubicBezTo>
                  <a:pt x="167864" y="129155"/>
                  <a:pt x="164079" y="125370"/>
                  <a:pt x="159427" y="125370"/>
                </a:cubicBezTo>
                <a:close/>
                <a:moveTo>
                  <a:pt x="321804" y="116988"/>
                </a:moveTo>
                <a:cubicBezTo>
                  <a:pt x="353790" y="113038"/>
                  <a:pt x="386576" y="128082"/>
                  <a:pt x="403678" y="157706"/>
                </a:cubicBezTo>
                <a:cubicBezTo>
                  <a:pt x="414724" y="176839"/>
                  <a:pt x="417659" y="199129"/>
                  <a:pt x="411941" y="220468"/>
                </a:cubicBezTo>
                <a:cubicBezTo>
                  <a:pt x="408363" y="233819"/>
                  <a:pt x="401665" y="245798"/>
                  <a:pt x="392468" y="255602"/>
                </a:cubicBezTo>
                <a:lnTo>
                  <a:pt x="428772" y="318483"/>
                </a:lnTo>
                <a:cubicBezTo>
                  <a:pt x="430884" y="322143"/>
                  <a:pt x="431999" y="326297"/>
                  <a:pt x="431999" y="330498"/>
                </a:cubicBezTo>
                <a:cubicBezTo>
                  <a:pt x="431999" y="339072"/>
                  <a:pt x="427388" y="347060"/>
                  <a:pt x="419966" y="351344"/>
                </a:cubicBezTo>
                <a:cubicBezTo>
                  <a:pt x="416187" y="353524"/>
                  <a:pt x="412056" y="354561"/>
                  <a:pt x="407978" y="354561"/>
                </a:cubicBezTo>
                <a:cubicBezTo>
                  <a:pt x="399657" y="354562"/>
                  <a:pt x="391556" y="350248"/>
                  <a:pt x="387107" y="342538"/>
                </a:cubicBezTo>
                <a:lnTo>
                  <a:pt x="350810" y="279655"/>
                </a:lnTo>
                <a:cubicBezTo>
                  <a:pt x="344705" y="281085"/>
                  <a:pt x="338462" y="281807"/>
                  <a:pt x="332183" y="281807"/>
                </a:cubicBezTo>
                <a:cubicBezTo>
                  <a:pt x="324998" y="281807"/>
                  <a:pt x="317768" y="280863"/>
                  <a:pt x="310642" y="278953"/>
                </a:cubicBezTo>
                <a:cubicBezTo>
                  <a:pt x="289302" y="273234"/>
                  <a:pt x="271466" y="259549"/>
                  <a:pt x="260420" y="240416"/>
                </a:cubicBezTo>
                <a:cubicBezTo>
                  <a:pt x="237617" y="200919"/>
                  <a:pt x="251197" y="150234"/>
                  <a:pt x="290694" y="127432"/>
                </a:cubicBezTo>
                <a:cubicBezTo>
                  <a:pt x="300568" y="121731"/>
                  <a:pt x="311142" y="118304"/>
                  <a:pt x="321804" y="116988"/>
                </a:cubicBezTo>
                <a:close/>
                <a:moveTo>
                  <a:pt x="275587" y="77205"/>
                </a:moveTo>
                <a:cubicBezTo>
                  <a:pt x="270934" y="77205"/>
                  <a:pt x="267149" y="80990"/>
                  <a:pt x="267150" y="85644"/>
                </a:cubicBezTo>
                <a:cubicBezTo>
                  <a:pt x="267150" y="90296"/>
                  <a:pt x="270935" y="94081"/>
                  <a:pt x="275587" y="94081"/>
                </a:cubicBezTo>
                <a:cubicBezTo>
                  <a:pt x="280240" y="94081"/>
                  <a:pt x="284025" y="90296"/>
                  <a:pt x="284025" y="85644"/>
                </a:cubicBezTo>
                <a:cubicBezTo>
                  <a:pt x="284025" y="80990"/>
                  <a:pt x="280240" y="77205"/>
                  <a:pt x="275587" y="77205"/>
                </a:cubicBezTo>
                <a:close/>
                <a:moveTo>
                  <a:pt x="275587" y="64549"/>
                </a:moveTo>
                <a:cubicBezTo>
                  <a:pt x="287218" y="64549"/>
                  <a:pt x="296681" y="74013"/>
                  <a:pt x="296681" y="85644"/>
                </a:cubicBezTo>
                <a:cubicBezTo>
                  <a:pt x="296681" y="97275"/>
                  <a:pt x="287218" y="106737"/>
                  <a:pt x="275587" y="106737"/>
                </a:cubicBezTo>
                <a:cubicBezTo>
                  <a:pt x="273294" y="106737"/>
                  <a:pt x="271087" y="106364"/>
                  <a:pt x="269020" y="105686"/>
                </a:cubicBezTo>
                <a:lnTo>
                  <a:pt x="234362" y="154118"/>
                </a:lnTo>
                <a:cubicBezTo>
                  <a:pt x="237022" y="157648"/>
                  <a:pt x="238602" y="162037"/>
                  <a:pt x="238602" y="166788"/>
                </a:cubicBezTo>
                <a:cubicBezTo>
                  <a:pt x="238602" y="178419"/>
                  <a:pt x="229140" y="187882"/>
                  <a:pt x="217508" y="187882"/>
                </a:cubicBezTo>
                <a:cubicBezTo>
                  <a:pt x="205877" y="187882"/>
                  <a:pt x="196414" y="178419"/>
                  <a:pt x="196414" y="166788"/>
                </a:cubicBezTo>
                <a:cubicBezTo>
                  <a:pt x="196414" y="165267"/>
                  <a:pt x="196579" y="163783"/>
                  <a:pt x="196887" y="162352"/>
                </a:cubicBezTo>
                <a:lnTo>
                  <a:pt x="173786" y="149244"/>
                </a:lnTo>
                <a:cubicBezTo>
                  <a:pt x="170017" y="152751"/>
                  <a:pt x="164971" y="154904"/>
                  <a:pt x="159428" y="154904"/>
                </a:cubicBezTo>
                <a:cubicBezTo>
                  <a:pt x="153886" y="154904"/>
                  <a:pt x="148838" y="152751"/>
                  <a:pt x="145070" y="149243"/>
                </a:cubicBezTo>
                <a:lnTo>
                  <a:pt x="121969" y="162351"/>
                </a:lnTo>
                <a:cubicBezTo>
                  <a:pt x="122277" y="163782"/>
                  <a:pt x="122443" y="165266"/>
                  <a:pt x="122443" y="166787"/>
                </a:cubicBezTo>
                <a:cubicBezTo>
                  <a:pt x="122443" y="178418"/>
                  <a:pt x="112980" y="187882"/>
                  <a:pt x="101349" y="187882"/>
                </a:cubicBezTo>
                <a:cubicBezTo>
                  <a:pt x="89718" y="187882"/>
                  <a:pt x="80255" y="178418"/>
                  <a:pt x="80255" y="166787"/>
                </a:cubicBezTo>
                <a:cubicBezTo>
                  <a:pt x="80255" y="155156"/>
                  <a:pt x="89718" y="145692"/>
                  <a:pt x="101349" y="145692"/>
                </a:cubicBezTo>
                <a:cubicBezTo>
                  <a:pt x="106891" y="145692"/>
                  <a:pt x="111939" y="147844"/>
                  <a:pt x="115707" y="151352"/>
                </a:cubicBezTo>
                <a:lnTo>
                  <a:pt x="138808" y="138244"/>
                </a:lnTo>
                <a:cubicBezTo>
                  <a:pt x="138500" y="136813"/>
                  <a:pt x="138335" y="135330"/>
                  <a:pt x="138335" y="133808"/>
                </a:cubicBezTo>
                <a:cubicBezTo>
                  <a:pt x="138335" y="122177"/>
                  <a:pt x="147797" y="112714"/>
                  <a:pt x="159428" y="112714"/>
                </a:cubicBezTo>
                <a:cubicBezTo>
                  <a:pt x="171059" y="112714"/>
                  <a:pt x="180522" y="122177"/>
                  <a:pt x="180522" y="133808"/>
                </a:cubicBezTo>
                <a:cubicBezTo>
                  <a:pt x="180522" y="135330"/>
                  <a:pt x="180357" y="136813"/>
                  <a:pt x="180049" y="138244"/>
                </a:cubicBezTo>
                <a:lnTo>
                  <a:pt x="203150" y="151352"/>
                </a:lnTo>
                <a:cubicBezTo>
                  <a:pt x="206918" y="147844"/>
                  <a:pt x="211965" y="145692"/>
                  <a:pt x="217508" y="145692"/>
                </a:cubicBezTo>
                <a:cubicBezTo>
                  <a:pt x="219801" y="145692"/>
                  <a:pt x="222008" y="146065"/>
                  <a:pt x="224076" y="146744"/>
                </a:cubicBezTo>
                <a:lnTo>
                  <a:pt x="258733" y="98312"/>
                </a:lnTo>
                <a:cubicBezTo>
                  <a:pt x="256073" y="94781"/>
                  <a:pt x="254494" y="90394"/>
                  <a:pt x="254494" y="85644"/>
                </a:cubicBezTo>
                <a:cubicBezTo>
                  <a:pt x="254494" y="74013"/>
                  <a:pt x="263956" y="64549"/>
                  <a:pt x="275587" y="64549"/>
                </a:cubicBezTo>
                <a:close/>
                <a:moveTo>
                  <a:pt x="17900" y="28314"/>
                </a:moveTo>
                <a:lnTo>
                  <a:pt x="47732" y="28314"/>
                </a:lnTo>
                <a:cubicBezTo>
                  <a:pt x="51227" y="28314"/>
                  <a:pt x="54060" y="31146"/>
                  <a:pt x="54060" y="34642"/>
                </a:cubicBezTo>
                <a:cubicBezTo>
                  <a:pt x="54060" y="38138"/>
                  <a:pt x="51227" y="40970"/>
                  <a:pt x="47732" y="40970"/>
                </a:cubicBezTo>
                <a:lnTo>
                  <a:pt x="17900" y="40970"/>
                </a:lnTo>
                <a:cubicBezTo>
                  <a:pt x="15009" y="40970"/>
                  <a:pt x="12656" y="43323"/>
                  <a:pt x="12656" y="46214"/>
                </a:cubicBezTo>
                <a:lnTo>
                  <a:pt x="12656" y="307286"/>
                </a:lnTo>
                <a:cubicBezTo>
                  <a:pt x="12656" y="310178"/>
                  <a:pt x="15009" y="312530"/>
                  <a:pt x="17900" y="312530"/>
                </a:cubicBezTo>
                <a:lnTo>
                  <a:pt x="67861" y="312530"/>
                </a:lnTo>
                <a:lnTo>
                  <a:pt x="309074" y="312530"/>
                </a:lnTo>
                <a:lnTo>
                  <a:pt x="353359" y="312530"/>
                </a:lnTo>
                <a:cubicBezTo>
                  <a:pt x="356854" y="312530"/>
                  <a:pt x="359687" y="315363"/>
                  <a:pt x="359687" y="318858"/>
                </a:cubicBezTo>
                <a:cubicBezTo>
                  <a:pt x="359687" y="322354"/>
                  <a:pt x="356854" y="325187"/>
                  <a:pt x="353359" y="325187"/>
                </a:cubicBezTo>
                <a:lnTo>
                  <a:pt x="315402" y="325187"/>
                </a:lnTo>
                <a:lnTo>
                  <a:pt x="315402" y="339114"/>
                </a:lnTo>
                <a:cubicBezTo>
                  <a:pt x="315402" y="347048"/>
                  <a:pt x="308948" y="353502"/>
                  <a:pt x="301014" y="353502"/>
                </a:cubicBezTo>
                <a:lnTo>
                  <a:pt x="237670" y="353502"/>
                </a:lnTo>
                <a:lnTo>
                  <a:pt x="267488" y="411719"/>
                </a:lnTo>
                <a:cubicBezTo>
                  <a:pt x="269082" y="414830"/>
                  <a:pt x="267852" y="418643"/>
                  <a:pt x="264741" y="420237"/>
                </a:cubicBezTo>
                <a:cubicBezTo>
                  <a:pt x="263818" y="420708"/>
                  <a:pt x="262832" y="420934"/>
                  <a:pt x="261861" y="420934"/>
                </a:cubicBezTo>
                <a:cubicBezTo>
                  <a:pt x="259562" y="420934"/>
                  <a:pt x="257345" y="419676"/>
                  <a:pt x="256224" y="417489"/>
                </a:cubicBezTo>
                <a:lnTo>
                  <a:pt x="223450" y="353502"/>
                </a:lnTo>
                <a:lnTo>
                  <a:pt x="153485" y="353502"/>
                </a:lnTo>
                <a:lnTo>
                  <a:pt x="120711" y="417489"/>
                </a:lnTo>
                <a:cubicBezTo>
                  <a:pt x="119591" y="419676"/>
                  <a:pt x="117373" y="420934"/>
                  <a:pt x="115074" y="420934"/>
                </a:cubicBezTo>
                <a:cubicBezTo>
                  <a:pt x="114103" y="420934"/>
                  <a:pt x="113117" y="420710"/>
                  <a:pt x="112194" y="420237"/>
                </a:cubicBezTo>
                <a:cubicBezTo>
                  <a:pt x="109083" y="418643"/>
                  <a:pt x="107854" y="414830"/>
                  <a:pt x="109447" y="411719"/>
                </a:cubicBezTo>
                <a:lnTo>
                  <a:pt x="139265" y="353502"/>
                </a:lnTo>
                <a:lnTo>
                  <a:pt x="75921" y="353502"/>
                </a:lnTo>
                <a:cubicBezTo>
                  <a:pt x="67988" y="353502"/>
                  <a:pt x="61533" y="347047"/>
                  <a:pt x="61533" y="339114"/>
                </a:cubicBezTo>
                <a:lnTo>
                  <a:pt x="61533" y="325187"/>
                </a:lnTo>
                <a:lnTo>
                  <a:pt x="17900" y="325187"/>
                </a:lnTo>
                <a:cubicBezTo>
                  <a:pt x="8030" y="325187"/>
                  <a:pt x="0" y="317157"/>
                  <a:pt x="0" y="307286"/>
                </a:cubicBezTo>
                <a:lnTo>
                  <a:pt x="0" y="46214"/>
                </a:lnTo>
                <a:cubicBezTo>
                  <a:pt x="0" y="36344"/>
                  <a:pt x="8030" y="28314"/>
                  <a:pt x="17900" y="28314"/>
                </a:cubicBezTo>
                <a:close/>
                <a:moveTo>
                  <a:pt x="169222" y="12656"/>
                </a:moveTo>
                <a:cubicBezTo>
                  <a:pt x="167446" y="12656"/>
                  <a:pt x="166002" y="14101"/>
                  <a:pt x="166002" y="15876"/>
                </a:cubicBezTo>
                <a:lnTo>
                  <a:pt x="166003" y="15876"/>
                </a:lnTo>
                <a:lnTo>
                  <a:pt x="166003" y="28315"/>
                </a:lnTo>
                <a:lnTo>
                  <a:pt x="210933" y="28315"/>
                </a:lnTo>
                <a:lnTo>
                  <a:pt x="210933" y="15876"/>
                </a:lnTo>
                <a:cubicBezTo>
                  <a:pt x="210933" y="14101"/>
                  <a:pt x="209488" y="12656"/>
                  <a:pt x="207713" y="12656"/>
                </a:cubicBezTo>
                <a:close/>
                <a:moveTo>
                  <a:pt x="169222" y="0"/>
                </a:moveTo>
                <a:lnTo>
                  <a:pt x="207713" y="0"/>
                </a:lnTo>
                <a:cubicBezTo>
                  <a:pt x="216467" y="0"/>
                  <a:pt x="223589" y="7122"/>
                  <a:pt x="223589" y="15876"/>
                </a:cubicBezTo>
                <a:lnTo>
                  <a:pt x="223589" y="28315"/>
                </a:lnTo>
                <a:lnTo>
                  <a:pt x="359034" y="28315"/>
                </a:lnTo>
                <a:cubicBezTo>
                  <a:pt x="368904" y="28315"/>
                  <a:pt x="376934" y="36345"/>
                  <a:pt x="376934" y="46215"/>
                </a:cubicBezTo>
                <a:lnTo>
                  <a:pt x="376934" y="106383"/>
                </a:lnTo>
                <a:cubicBezTo>
                  <a:pt x="376934" y="109879"/>
                  <a:pt x="374101" y="112712"/>
                  <a:pt x="370606" y="112712"/>
                </a:cubicBezTo>
                <a:cubicBezTo>
                  <a:pt x="367111" y="112712"/>
                  <a:pt x="364278" y="109879"/>
                  <a:pt x="364278" y="106383"/>
                </a:cubicBezTo>
                <a:lnTo>
                  <a:pt x="364278" y="46215"/>
                </a:lnTo>
                <a:cubicBezTo>
                  <a:pt x="364278" y="43323"/>
                  <a:pt x="361926" y="40971"/>
                  <a:pt x="359034" y="40971"/>
                </a:cubicBezTo>
                <a:lnTo>
                  <a:pt x="217260" y="40971"/>
                </a:lnTo>
                <a:lnTo>
                  <a:pt x="159674" y="40971"/>
                </a:lnTo>
                <a:lnTo>
                  <a:pt x="73044" y="40971"/>
                </a:lnTo>
                <a:cubicBezTo>
                  <a:pt x="69549" y="40971"/>
                  <a:pt x="66716" y="38138"/>
                  <a:pt x="66716" y="34643"/>
                </a:cubicBezTo>
                <a:cubicBezTo>
                  <a:pt x="66716" y="31147"/>
                  <a:pt x="69549" y="28315"/>
                  <a:pt x="73044" y="28315"/>
                </a:cubicBezTo>
                <a:lnTo>
                  <a:pt x="153346" y="28315"/>
                </a:lnTo>
                <a:lnTo>
                  <a:pt x="153346" y="15876"/>
                </a:lnTo>
                <a:cubicBezTo>
                  <a:pt x="153346" y="7122"/>
                  <a:pt x="160468" y="0"/>
                  <a:pt x="169222" y="0"/>
                </a:cubicBezTo>
                <a:close/>
              </a:path>
            </a:pathLst>
          </a:custGeom>
          <a:solidFill>
            <a:srgbClr val="000000"/>
          </a:solidFill>
          <a:ln w="837" cap="flat">
            <a:noFill/>
            <a:prstDash val="solid"/>
            <a:miter/>
          </a:ln>
        </p:spPr>
        <p:txBody>
          <a:bodyPr rtlCol="0" anchor="ctr"/>
          <a:lstStyle/>
          <a:p>
            <a:endParaRPr lang="en-GB" sz="218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533400" y="814617"/>
          <a:ext cx="11049000" cy="1371600"/>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0000"/>
                    </a:ext>
                  </a:extLst>
                </a:gridCol>
                <a:gridCol w="8991600">
                  <a:extLst>
                    <a:ext uri="{9D8B030D-6E8A-4147-A177-3AD203B41FA5}">
                      <a16:colId xmlns:a16="http://schemas.microsoft.com/office/drawing/2014/main" val="20001"/>
                    </a:ext>
                  </a:extLst>
                </a:gridCol>
              </a:tblGrid>
              <a:tr h="1371600">
                <a:tc>
                  <a:txBody>
                    <a:bodyPr/>
                    <a:lstStyle/>
                    <a:p>
                      <a:pPr marL="0" marR="0" indent="0" algn="ctr" defTabSz="914400" eaLnBrk="1" fontAlgn="auto" latinLnBrk="0" hangingPunct="1">
                        <a:lnSpc>
                          <a:spcPct val="100000"/>
                        </a:lnSpc>
                        <a:spcBef>
                          <a:spcPts val="0"/>
                        </a:spcBef>
                        <a:spcAft>
                          <a:spcPts val="0"/>
                        </a:spcAft>
                        <a:buClrTx/>
                        <a:buSzTx/>
                        <a:buFontTx/>
                        <a:buNone/>
                        <a:defRPr/>
                      </a:pPr>
                      <a:endParaRPr lang="en-IN" b="1" dirty="0" smtClean="0"/>
                    </a:p>
                  </a:txBody>
                  <a:tcPr anchor="ctr"/>
                </a:tc>
                <a:tc>
                  <a:txBody>
                    <a:bodyPr/>
                    <a:lstStyle/>
                    <a:p>
                      <a:pPr lvl="0"/>
                      <a:r>
                        <a:rPr lang="en-IN" sz="1800" b="1" dirty="0" smtClean="0">
                          <a:effectLst/>
                          <a:latin typeface="Poppins" panose="00000500000000000000" pitchFamily="2" charset="0"/>
                          <a:cs typeface="Poppins" panose="00000500000000000000" pitchFamily="2" charset="0"/>
                        </a:rPr>
                        <a:t>Green Dustbin:</a:t>
                      </a:r>
                    </a:p>
                    <a:p>
                      <a:r>
                        <a:rPr lang="en-IN" sz="1800" b="0" dirty="0" smtClean="0">
                          <a:effectLst/>
                          <a:latin typeface="Poppins" panose="00000500000000000000" pitchFamily="2" charset="0"/>
                          <a:cs typeface="Poppins" panose="00000500000000000000" pitchFamily="2" charset="0"/>
                        </a:rPr>
                        <a:t>This is for wet and biodegradable waste, such as food scraps, garden waste, and other organic materials that can be composted. </a:t>
                      </a:r>
                      <a:endParaRPr lang="en-IN" sz="1800" b="0" dirty="0" smtClean="0">
                        <a:solidFill>
                          <a:schemeClr val="tx1"/>
                        </a:solidFill>
                        <a:effectLst/>
                        <a:latin typeface="Poppins" panose="00000500000000000000" pitchFamily="2" charset="0"/>
                        <a:ea typeface="+mn-ea"/>
                        <a:cs typeface="Poppins" panose="00000500000000000000" pitchFamily="2" charset="0"/>
                      </a:endParaRPr>
                    </a:p>
                  </a:txBody>
                  <a:tcPr anchor="ctr">
                    <a:solidFill>
                      <a:srgbClr val="92D050"/>
                    </a:solidFill>
                  </a:tcPr>
                </a:tc>
                <a:extLst>
                  <a:ext uri="{0D108BD9-81ED-4DB2-BD59-A6C34878D82A}">
                    <a16:rowId xmlns:a16="http://schemas.microsoft.com/office/drawing/2014/main" val="10000"/>
                  </a:ext>
                </a:extLst>
              </a:tr>
            </a:tbl>
          </a:graphicData>
        </a:graphic>
      </p:graphicFrame>
      <p:sp>
        <p:nvSpPr>
          <p:cNvPr id="6" name="object 2"/>
          <p:cNvSpPr txBox="1">
            <a:spLocks noGrp="1"/>
          </p:cNvSpPr>
          <p:nvPr>
            <p:ph type="title"/>
          </p:nvPr>
        </p:nvSpPr>
        <p:spPr>
          <a:xfrm>
            <a:off x="3173729" y="126618"/>
            <a:ext cx="5918200" cy="452120"/>
          </a:xfrm>
          <a:prstGeom prst="rect">
            <a:avLst/>
          </a:prstGeom>
        </p:spPr>
        <p:txBody>
          <a:bodyPr vert="horz" wrap="square" lIns="0" tIns="12065" rIns="0" bIns="0" rtlCol="0">
            <a:spAutoFit/>
          </a:bodyPr>
          <a:lstStyle/>
          <a:p>
            <a:pPr marL="12700">
              <a:lnSpc>
                <a:spcPct val="100000"/>
              </a:lnSpc>
              <a:spcBef>
                <a:spcPts val="95"/>
              </a:spcBef>
            </a:pPr>
            <a:r>
              <a:rPr spc="-10" dirty="0">
                <a:solidFill>
                  <a:srgbClr val="006FC0"/>
                </a:solidFill>
                <a:latin typeface="Segoe UI" panose="020B0502040204020203"/>
                <a:cs typeface="Segoe UI" panose="020B0502040204020203"/>
              </a:rPr>
              <a:t>Categorization</a:t>
            </a:r>
            <a:r>
              <a:rPr spc="-35" dirty="0">
                <a:solidFill>
                  <a:srgbClr val="006FC0"/>
                </a:solidFill>
                <a:latin typeface="Segoe UI" panose="020B0502040204020203"/>
                <a:cs typeface="Segoe UI" panose="020B0502040204020203"/>
              </a:rPr>
              <a:t> </a:t>
            </a:r>
            <a:r>
              <a:rPr dirty="0">
                <a:solidFill>
                  <a:srgbClr val="006FC0"/>
                </a:solidFill>
                <a:latin typeface="Segoe UI" panose="020B0502040204020203"/>
                <a:cs typeface="Segoe UI" panose="020B0502040204020203"/>
              </a:rPr>
              <a:t>of</a:t>
            </a:r>
            <a:r>
              <a:rPr spc="-65" dirty="0">
                <a:solidFill>
                  <a:srgbClr val="006FC0"/>
                </a:solidFill>
                <a:latin typeface="Segoe UI" panose="020B0502040204020203"/>
                <a:cs typeface="Segoe UI" panose="020B0502040204020203"/>
              </a:rPr>
              <a:t> </a:t>
            </a:r>
            <a:r>
              <a:rPr lang="en-IN" dirty="0" smtClean="0">
                <a:solidFill>
                  <a:srgbClr val="006FC0"/>
                </a:solidFill>
                <a:latin typeface="Segoe UI" panose="020B0502040204020203"/>
                <a:cs typeface="Segoe UI" panose="020B0502040204020203"/>
              </a:rPr>
              <a:t>Waste</a:t>
            </a:r>
            <a:endParaRPr spc="-10" dirty="0">
              <a:solidFill>
                <a:srgbClr val="006FC0"/>
              </a:solidFill>
              <a:latin typeface="Segoe UI" panose="020B0502040204020203"/>
              <a:cs typeface="Segoe UI" panose="020B0502040204020203"/>
            </a:endParaRPr>
          </a:p>
        </p:txBody>
      </p:sp>
      <p:pic>
        <p:nvPicPr>
          <p:cNvPr id="7" name="object 5"/>
          <p:cNvPicPr/>
          <p:nvPr/>
        </p:nvPicPr>
        <p:blipFill>
          <a:blip r:embed="rId2" cstate="print"/>
          <a:stretch>
            <a:fillRect/>
          </a:stretch>
        </p:blipFill>
        <p:spPr>
          <a:xfrm>
            <a:off x="10739497" y="62210"/>
            <a:ext cx="1409960" cy="623590"/>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1"/>
            <a:ext cx="1771968" cy="78354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pic>
        <p:nvPicPr>
          <p:cNvPr id="2" name="Picture 1"/>
          <p:cNvPicPr>
            <a:picLocks noChangeAspect="1"/>
          </p:cNvPicPr>
          <p:nvPr/>
        </p:nvPicPr>
        <p:blipFill rotWithShape="1">
          <a:blip r:embed="rId5"/>
          <a:srcRect l="18969" t="18534" r="19175" b="16601"/>
          <a:stretch>
            <a:fillRect/>
          </a:stretch>
        </p:blipFill>
        <p:spPr>
          <a:xfrm>
            <a:off x="1066800" y="838200"/>
            <a:ext cx="908957" cy="1272541"/>
          </a:xfrm>
          <a:prstGeom prst="rect">
            <a:avLst/>
          </a:prstGeom>
        </p:spPr>
      </p:pic>
      <p:pic>
        <p:nvPicPr>
          <p:cNvPr id="11" name="Picture 10" descr="C:\Users\LENOVO\Desktop\fruits rotten.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0750" y="2802255"/>
            <a:ext cx="2932430" cy="2234565"/>
          </a:xfrm>
          <a:prstGeom prst="rect">
            <a:avLst/>
          </a:prstGeom>
          <a:noFill/>
          <a:ln>
            <a:noFill/>
          </a:ln>
        </p:spPr>
      </p:pic>
      <p:pic>
        <p:nvPicPr>
          <p:cNvPr id="14" name="Picture 13" descr="C:\Users\LENOVO\AppData\Local\Temp\{0DF519C8-30EF-4641-A62F-E5362F03343C}.tmp"/>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34400" y="2476500"/>
            <a:ext cx="3507740" cy="1819910"/>
          </a:xfrm>
          <a:prstGeom prst="rect">
            <a:avLst/>
          </a:prstGeom>
          <a:noFill/>
          <a:ln>
            <a:noFill/>
          </a:ln>
        </p:spPr>
      </p:pic>
      <p:pic>
        <p:nvPicPr>
          <p:cNvPr id="3" name="Picture 2"/>
          <p:cNvPicPr/>
          <p:nvPr/>
        </p:nvPicPr>
        <p:blipFill>
          <a:blip r:embed="rId8"/>
          <a:stretch>
            <a:fillRect/>
          </a:stretch>
        </p:blipFill>
        <p:spPr>
          <a:xfrm>
            <a:off x="4731067" y="2461260"/>
            <a:ext cx="2272665" cy="2014855"/>
          </a:xfrm>
          <a:prstGeom prst="rect">
            <a:avLst/>
          </a:prstGeom>
        </p:spPr>
      </p:pic>
      <p:pic>
        <p:nvPicPr>
          <p:cNvPr id="4" name="Picture 3"/>
          <p:cNvPicPr/>
          <p:nvPr/>
        </p:nvPicPr>
        <p:blipFill>
          <a:blip r:embed="rId9"/>
          <a:stretch>
            <a:fillRect/>
          </a:stretch>
        </p:blipFill>
        <p:spPr>
          <a:xfrm>
            <a:off x="2895600" y="4572000"/>
            <a:ext cx="2751455" cy="2081530"/>
          </a:xfrm>
          <a:prstGeom prst="rect">
            <a:avLst/>
          </a:prstGeom>
        </p:spPr>
      </p:pic>
      <p:pic>
        <p:nvPicPr>
          <p:cNvPr id="10" name="Picture 9"/>
          <p:cNvPicPr/>
          <p:nvPr/>
        </p:nvPicPr>
        <p:blipFill>
          <a:blip r:embed="rId10"/>
          <a:stretch>
            <a:fillRect/>
          </a:stretch>
        </p:blipFill>
        <p:spPr>
          <a:xfrm>
            <a:off x="5867400" y="4400550"/>
            <a:ext cx="3303270" cy="2164715"/>
          </a:xfrm>
          <a:prstGeom prst="rect">
            <a:avLst/>
          </a:prstGeom>
        </p:spPr>
      </p:pic>
    </p:spTree>
    <p:extLst>
      <p:ext uri="{BB962C8B-B14F-4D97-AF65-F5344CB8AC3E}">
        <p14:creationId xmlns:p14="http://schemas.microsoft.com/office/powerpoint/2010/main" val="4004162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533400" y="990600"/>
          <a:ext cx="11049000" cy="1352484"/>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0000"/>
                    </a:ext>
                  </a:extLst>
                </a:gridCol>
                <a:gridCol w="8991600">
                  <a:extLst>
                    <a:ext uri="{9D8B030D-6E8A-4147-A177-3AD203B41FA5}">
                      <a16:colId xmlns:a16="http://schemas.microsoft.com/office/drawing/2014/main" val="20001"/>
                    </a:ext>
                  </a:extLst>
                </a:gridCol>
              </a:tblGrid>
              <a:tr h="1352484">
                <a:tc>
                  <a:txBody>
                    <a:bodyPr/>
                    <a:lstStyle/>
                    <a:p>
                      <a:pPr marL="0" marR="0" indent="0" algn="ctr" defTabSz="914400" eaLnBrk="1" fontAlgn="auto" latinLnBrk="0" hangingPunct="1">
                        <a:lnSpc>
                          <a:spcPct val="100000"/>
                        </a:lnSpc>
                        <a:spcBef>
                          <a:spcPts val="0"/>
                        </a:spcBef>
                        <a:spcAft>
                          <a:spcPts val="0"/>
                        </a:spcAft>
                        <a:buClrTx/>
                        <a:buSzTx/>
                        <a:buFontTx/>
                        <a:buNone/>
                        <a:defRPr/>
                      </a:pPr>
                      <a:endParaRPr lang="en-IN" dirty="0" smtClean="0"/>
                    </a:p>
                  </a:txBody>
                  <a:tcPr anchor="ctr"/>
                </a:tc>
                <a:tc>
                  <a:txBody>
                    <a:bodyPr/>
                    <a:lstStyle/>
                    <a:p>
                      <a:pPr lvl="0" rtl="0"/>
                      <a:r>
                        <a:rPr lang="en-IN" sz="1800" b="1" dirty="0" smtClean="0">
                          <a:effectLst/>
                          <a:latin typeface="Poppins" panose="00000500000000000000" pitchFamily="2" charset="0"/>
                          <a:cs typeface="Poppins" panose="00000500000000000000" pitchFamily="2" charset="0"/>
                        </a:rPr>
                        <a:t>Blue Dustbin:</a:t>
                      </a:r>
                    </a:p>
                    <a:p>
                      <a:r>
                        <a:rPr lang="en-IN" sz="1800" b="0" dirty="0" smtClean="0">
                          <a:effectLst/>
                          <a:latin typeface="Poppins" panose="00000500000000000000" pitchFamily="2" charset="0"/>
                          <a:cs typeface="Poppins" panose="00000500000000000000" pitchFamily="2" charset="0"/>
                        </a:rPr>
                        <a:t>This is for dry, non-biodegradable waste that is recyclable, including paper, plastic and metal. </a:t>
                      </a:r>
                      <a:endParaRPr lang="en-IN" sz="1800" b="0" dirty="0" smtClean="0">
                        <a:solidFill>
                          <a:schemeClr val="tx1"/>
                        </a:solidFill>
                        <a:effectLst/>
                        <a:latin typeface="Poppins" panose="00000500000000000000" pitchFamily="2" charset="0"/>
                        <a:ea typeface="+mn-ea"/>
                        <a:cs typeface="Poppins" panose="00000500000000000000" pitchFamily="2" charset="0"/>
                      </a:endParaRPr>
                    </a:p>
                  </a:txBody>
                  <a:tcPr anchor="ctr">
                    <a:solidFill>
                      <a:schemeClr val="tx2">
                        <a:lumMod val="40000"/>
                        <a:lumOff val="60000"/>
                      </a:schemeClr>
                    </a:solidFill>
                  </a:tcPr>
                </a:tc>
                <a:extLst>
                  <a:ext uri="{0D108BD9-81ED-4DB2-BD59-A6C34878D82A}">
                    <a16:rowId xmlns:a16="http://schemas.microsoft.com/office/drawing/2014/main" val="10000"/>
                  </a:ext>
                </a:extLst>
              </a:tr>
            </a:tbl>
          </a:graphicData>
        </a:graphic>
      </p:graphicFrame>
      <p:sp>
        <p:nvSpPr>
          <p:cNvPr id="6" name="object 2"/>
          <p:cNvSpPr txBox="1">
            <a:spLocks noGrp="1"/>
          </p:cNvSpPr>
          <p:nvPr>
            <p:ph type="title"/>
          </p:nvPr>
        </p:nvSpPr>
        <p:spPr>
          <a:xfrm>
            <a:off x="3200400" y="331426"/>
            <a:ext cx="5918200" cy="452120"/>
          </a:xfrm>
          <a:prstGeom prst="rect">
            <a:avLst/>
          </a:prstGeom>
        </p:spPr>
        <p:txBody>
          <a:bodyPr vert="horz" wrap="square" lIns="0" tIns="12065" rIns="0" bIns="0" rtlCol="0">
            <a:spAutoFit/>
          </a:bodyPr>
          <a:lstStyle/>
          <a:p>
            <a:pPr marL="12700">
              <a:lnSpc>
                <a:spcPct val="100000"/>
              </a:lnSpc>
              <a:spcBef>
                <a:spcPts val="95"/>
              </a:spcBef>
            </a:pPr>
            <a:r>
              <a:rPr spc="-10" dirty="0">
                <a:solidFill>
                  <a:srgbClr val="006FC0"/>
                </a:solidFill>
                <a:latin typeface="Segoe UI" panose="020B0502040204020203"/>
                <a:cs typeface="Segoe UI" panose="020B0502040204020203"/>
              </a:rPr>
              <a:t>Categorization</a:t>
            </a:r>
            <a:r>
              <a:rPr spc="-35" dirty="0">
                <a:solidFill>
                  <a:srgbClr val="006FC0"/>
                </a:solidFill>
                <a:latin typeface="Segoe UI" panose="020B0502040204020203"/>
                <a:cs typeface="Segoe UI" panose="020B0502040204020203"/>
              </a:rPr>
              <a:t> </a:t>
            </a:r>
            <a:r>
              <a:rPr dirty="0">
                <a:solidFill>
                  <a:srgbClr val="006FC0"/>
                </a:solidFill>
                <a:latin typeface="Segoe UI" panose="020B0502040204020203"/>
                <a:cs typeface="Segoe UI" panose="020B0502040204020203"/>
              </a:rPr>
              <a:t>of</a:t>
            </a:r>
            <a:r>
              <a:rPr spc="-65" dirty="0">
                <a:solidFill>
                  <a:srgbClr val="006FC0"/>
                </a:solidFill>
                <a:latin typeface="Segoe UI" panose="020B0502040204020203"/>
                <a:cs typeface="Segoe UI" panose="020B0502040204020203"/>
              </a:rPr>
              <a:t> </a:t>
            </a:r>
            <a:r>
              <a:rPr lang="en-IN" dirty="0" smtClean="0">
                <a:solidFill>
                  <a:srgbClr val="006FC0"/>
                </a:solidFill>
                <a:latin typeface="Segoe UI" panose="020B0502040204020203"/>
                <a:cs typeface="Segoe UI" panose="020B0502040204020203"/>
              </a:rPr>
              <a:t>Waste</a:t>
            </a:r>
            <a:endParaRPr spc="-10" dirty="0">
              <a:solidFill>
                <a:srgbClr val="006FC0"/>
              </a:solidFill>
              <a:latin typeface="Segoe UI" panose="020B0502040204020203"/>
              <a:cs typeface="Segoe UI" panose="020B0502040204020203"/>
            </a:endParaRPr>
          </a:p>
        </p:txBody>
      </p:sp>
      <p:pic>
        <p:nvPicPr>
          <p:cNvPr id="7" name="object 5"/>
          <p:cNvPicPr/>
          <p:nvPr/>
        </p:nvPicPr>
        <p:blipFill>
          <a:blip r:embed="rId2" cstate="print"/>
          <a:stretch>
            <a:fillRect/>
          </a:stretch>
        </p:blipFill>
        <p:spPr>
          <a:xfrm>
            <a:off x="10739497" y="62210"/>
            <a:ext cx="1409960" cy="623590"/>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1"/>
            <a:ext cx="1771968" cy="78354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pic>
        <p:nvPicPr>
          <p:cNvPr id="3" name="Picture 2"/>
          <p:cNvPicPr>
            <a:picLocks noChangeAspect="1"/>
          </p:cNvPicPr>
          <p:nvPr/>
        </p:nvPicPr>
        <p:blipFill>
          <a:blip r:embed="rId5"/>
          <a:stretch>
            <a:fillRect/>
          </a:stretch>
        </p:blipFill>
        <p:spPr>
          <a:xfrm>
            <a:off x="1066800" y="1066800"/>
            <a:ext cx="846172" cy="1195387"/>
          </a:xfrm>
          <a:prstGeom prst="rect">
            <a:avLst/>
          </a:prstGeom>
        </p:spPr>
      </p:pic>
      <p:pic>
        <p:nvPicPr>
          <p:cNvPr id="11" name="Picture 10" descr="C:\Users\LENOVO\AppData\Local\Temp\{D7660C61-75A2-4543-B909-D9F452FDE8BE}.tmp"/>
          <p:cNvPicPr/>
          <p:nvPr/>
        </p:nvPicPr>
        <p:blipFill rotWithShape="1">
          <a:blip r:embed="rId6">
            <a:extLst>
              <a:ext uri="{28A0092B-C50C-407E-A947-70E740481C1C}">
                <a14:useLocalDpi xmlns:a14="http://schemas.microsoft.com/office/drawing/2010/main" val="0"/>
              </a:ext>
            </a:extLst>
          </a:blip>
          <a:srcRect l="24617" t="16326"/>
          <a:stretch>
            <a:fillRect/>
          </a:stretch>
        </p:blipFill>
        <p:spPr bwMode="auto">
          <a:xfrm>
            <a:off x="286" y="2411427"/>
            <a:ext cx="2080815" cy="2133600"/>
          </a:xfrm>
          <a:prstGeom prst="rect">
            <a:avLst/>
          </a:prstGeom>
          <a:noFill/>
          <a:ln>
            <a:noFill/>
          </a:ln>
        </p:spPr>
      </p:pic>
      <p:pic>
        <p:nvPicPr>
          <p:cNvPr id="12" name="Picture 11" descr="C:\Users\LENOVO\Desktop\plastic bottles.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8574" y="4419600"/>
            <a:ext cx="1925761" cy="2275508"/>
          </a:xfrm>
          <a:prstGeom prst="rect">
            <a:avLst/>
          </a:prstGeom>
          <a:noFill/>
          <a:ln>
            <a:noFill/>
          </a:ln>
        </p:spPr>
      </p:pic>
      <p:pic>
        <p:nvPicPr>
          <p:cNvPr id="13" name="Picture 12" descr="C:\Users\LENOVO\Desktop\5e12bf2f946b12464ebd9997_waste-mobile.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3617" y="2549857"/>
            <a:ext cx="1676400" cy="1857375"/>
          </a:xfrm>
          <a:prstGeom prst="rect">
            <a:avLst/>
          </a:prstGeom>
          <a:noFill/>
          <a:ln>
            <a:noFill/>
          </a:ln>
        </p:spPr>
      </p:pic>
      <p:pic>
        <p:nvPicPr>
          <p:cNvPr id="15" name="Picture 14" descr="C:\Users\LENOVO\Desktop\wood_materials.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3960" y="4343089"/>
            <a:ext cx="1470929" cy="1864964"/>
          </a:xfrm>
          <a:prstGeom prst="rect">
            <a:avLst/>
          </a:prstGeom>
          <a:noFill/>
          <a:ln>
            <a:noFill/>
          </a:ln>
        </p:spPr>
      </p:pic>
      <p:pic>
        <p:nvPicPr>
          <p:cNvPr id="14" name="Picture 13" descr="C:\Users\LENOVO\Desktop\42319c86-b3c5-11e9-86fc-5bdff67b67b9.png"/>
          <p:cNvPicPr/>
          <p:nvPr/>
        </p:nvPicPr>
        <p:blipFill>
          <a:blip r:embed="rId10">
            <a:extLst>
              <a:ext uri="{28A0092B-C50C-407E-A947-70E740481C1C}">
                <a14:useLocalDpi xmlns:a14="http://schemas.microsoft.com/office/drawing/2010/main" val="0"/>
              </a:ext>
            </a:extLst>
          </a:blip>
          <a:srcRect/>
          <a:stretch>
            <a:fillRect/>
          </a:stretch>
        </p:blipFill>
        <p:spPr bwMode="auto">
          <a:xfrm>
            <a:off x="9525059" y="2972050"/>
            <a:ext cx="2524125" cy="1914525"/>
          </a:xfrm>
          <a:prstGeom prst="rect">
            <a:avLst/>
          </a:prstGeom>
          <a:noFill/>
          <a:ln>
            <a:noFill/>
          </a:ln>
        </p:spPr>
      </p:pic>
    </p:spTree>
    <p:extLst>
      <p:ext uri="{BB962C8B-B14F-4D97-AF65-F5344CB8AC3E}">
        <p14:creationId xmlns:p14="http://schemas.microsoft.com/office/powerpoint/2010/main" val="3057854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762000"/>
          <a:ext cx="11049000" cy="1335583"/>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0000"/>
                    </a:ext>
                  </a:extLst>
                </a:gridCol>
                <a:gridCol w="8991600">
                  <a:extLst>
                    <a:ext uri="{9D8B030D-6E8A-4147-A177-3AD203B41FA5}">
                      <a16:colId xmlns:a16="http://schemas.microsoft.com/office/drawing/2014/main" val="20001"/>
                    </a:ext>
                  </a:extLst>
                </a:gridCol>
              </a:tblGrid>
              <a:tr h="1335583">
                <a:tc>
                  <a:txBody>
                    <a:bodyPr/>
                    <a:lstStyle/>
                    <a:p>
                      <a:pPr marL="0" marR="0" indent="0" algn="ctr" defTabSz="914400" eaLnBrk="1" fontAlgn="auto" latinLnBrk="0" hangingPunct="1">
                        <a:lnSpc>
                          <a:spcPct val="100000"/>
                        </a:lnSpc>
                        <a:spcBef>
                          <a:spcPts val="0"/>
                        </a:spcBef>
                        <a:spcAft>
                          <a:spcPts val="0"/>
                        </a:spcAft>
                        <a:buClrTx/>
                        <a:buSzTx/>
                        <a:buFontTx/>
                        <a:buNone/>
                        <a:defRPr/>
                      </a:pPr>
                      <a:endParaRPr lang="en-IN" b="1" dirty="0" smtClean="0"/>
                    </a:p>
                  </a:txBody>
                  <a:tcPr anchor="ctr"/>
                </a:tc>
                <a:tc>
                  <a:txBody>
                    <a:bodyPr/>
                    <a:lstStyle/>
                    <a:p>
                      <a:pPr lvl="0"/>
                      <a:r>
                        <a:rPr lang="en-IN" sz="1800" b="1" dirty="0" smtClean="0">
                          <a:solidFill>
                            <a:schemeClr val="bg1"/>
                          </a:solidFill>
                          <a:effectLst/>
                          <a:latin typeface="Poppins" panose="00000500000000000000" pitchFamily="2" charset="0"/>
                          <a:cs typeface="Poppins" panose="00000500000000000000" pitchFamily="2" charset="0"/>
                        </a:rPr>
                        <a:t>Black Dustbin:</a:t>
                      </a:r>
                    </a:p>
                    <a:p>
                      <a:r>
                        <a:rPr lang="en-IN" sz="1800" b="0" dirty="0" smtClean="0">
                          <a:solidFill>
                            <a:schemeClr val="bg1"/>
                          </a:solidFill>
                          <a:effectLst/>
                          <a:latin typeface="Poppins" panose="00000500000000000000" pitchFamily="2" charset="0"/>
                          <a:cs typeface="Poppins" panose="00000500000000000000" pitchFamily="2" charset="0"/>
                        </a:rPr>
                        <a:t>This is for domestic hazardous waste, such as contaminated materials, sharps, and other potentially dangerous waste. </a:t>
                      </a:r>
                      <a:endParaRPr lang="en-IN" sz="1800" b="0" dirty="0" smtClean="0">
                        <a:solidFill>
                          <a:schemeClr val="bg1"/>
                        </a:solidFill>
                        <a:effectLst/>
                        <a:latin typeface="Poppins" panose="00000500000000000000" pitchFamily="2" charset="0"/>
                        <a:ea typeface="+mn-ea"/>
                        <a:cs typeface="Poppins" panose="00000500000000000000" pitchFamily="2" charset="0"/>
                      </a:endParaRPr>
                    </a:p>
                  </a:txBody>
                  <a:tcPr anchor="ctr">
                    <a:solidFill>
                      <a:schemeClr val="tx1"/>
                    </a:solidFill>
                  </a:tcPr>
                </a:tc>
                <a:extLst>
                  <a:ext uri="{0D108BD9-81ED-4DB2-BD59-A6C34878D82A}">
                    <a16:rowId xmlns:a16="http://schemas.microsoft.com/office/drawing/2014/main" val="10000"/>
                  </a:ext>
                </a:extLst>
              </a:tr>
            </a:tbl>
          </a:graphicData>
        </a:graphic>
      </p:graphicFrame>
      <p:sp>
        <p:nvSpPr>
          <p:cNvPr id="6" name="object 2"/>
          <p:cNvSpPr txBox="1">
            <a:spLocks noGrp="1"/>
          </p:cNvSpPr>
          <p:nvPr>
            <p:ph type="title"/>
          </p:nvPr>
        </p:nvSpPr>
        <p:spPr>
          <a:xfrm>
            <a:off x="3173729" y="126618"/>
            <a:ext cx="5918200" cy="452120"/>
          </a:xfrm>
          <a:prstGeom prst="rect">
            <a:avLst/>
          </a:prstGeom>
        </p:spPr>
        <p:txBody>
          <a:bodyPr vert="horz" wrap="square" lIns="0" tIns="12065" rIns="0" bIns="0" rtlCol="0">
            <a:spAutoFit/>
          </a:bodyPr>
          <a:lstStyle/>
          <a:p>
            <a:pPr marL="12700" algn="ctr">
              <a:lnSpc>
                <a:spcPct val="100000"/>
              </a:lnSpc>
              <a:spcBef>
                <a:spcPts val="95"/>
              </a:spcBef>
            </a:pPr>
            <a:r>
              <a:rPr spc="-10" dirty="0">
                <a:solidFill>
                  <a:srgbClr val="006FC0"/>
                </a:solidFill>
                <a:latin typeface="Segoe UI" panose="020B0502040204020203"/>
                <a:cs typeface="Segoe UI" panose="020B0502040204020203"/>
              </a:rPr>
              <a:t>Categorization</a:t>
            </a:r>
            <a:r>
              <a:rPr spc="-35" dirty="0">
                <a:solidFill>
                  <a:srgbClr val="006FC0"/>
                </a:solidFill>
                <a:latin typeface="Segoe UI" panose="020B0502040204020203"/>
                <a:cs typeface="Segoe UI" panose="020B0502040204020203"/>
              </a:rPr>
              <a:t> </a:t>
            </a:r>
            <a:r>
              <a:rPr dirty="0">
                <a:solidFill>
                  <a:srgbClr val="006FC0"/>
                </a:solidFill>
                <a:latin typeface="Segoe UI" panose="020B0502040204020203"/>
                <a:cs typeface="Segoe UI" panose="020B0502040204020203"/>
              </a:rPr>
              <a:t>of</a:t>
            </a:r>
            <a:r>
              <a:rPr spc="-65" dirty="0">
                <a:solidFill>
                  <a:srgbClr val="006FC0"/>
                </a:solidFill>
                <a:latin typeface="Segoe UI" panose="020B0502040204020203"/>
                <a:cs typeface="Segoe UI" panose="020B0502040204020203"/>
              </a:rPr>
              <a:t> </a:t>
            </a:r>
            <a:r>
              <a:rPr lang="en-IN" dirty="0" smtClean="0">
                <a:solidFill>
                  <a:srgbClr val="006FC0"/>
                </a:solidFill>
                <a:latin typeface="Segoe UI" panose="020B0502040204020203"/>
                <a:cs typeface="Segoe UI" panose="020B0502040204020203"/>
              </a:rPr>
              <a:t>Waste</a:t>
            </a:r>
            <a:endParaRPr spc="-10" dirty="0">
              <a:solidFill>
                <a:srgbClr val="006FC0"/>
              </a:solidFill>
              <a:latin typeface="Segoe UI" panose="020B0502040204020203"/>
              <a:cs typeface="Segoe UI" panose="020B0502040204020203"/>
            </a:endParaRPr>
          </a:p>
        </p:txBody>
      </p:sp>
      <p:pic>
        <p:nvPicPr>
          <p:cNvPr id="7" name="object 5"/>
          <p:cNvPicPr/>
          <p:nvPr/>
        </p:nvPicPr>
        <p:blipFill>
          <a:blip r:embed="rId2" cstate="print"/>
          <a:stretch>
            <a:fillRect/>
          </a:stretch>
        </p:blipFill>
        <p:spPr>
          <a:xfrm>
            <a:off x="10739497" y="62210"/>
            <a:ext cx="1409960" cy="623590"/>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1"/>
            <a:ext cx="1771968" cy="78354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pic>
        <p:nvPicPr>
          <p:cNvPr id="4" name="Picture 3"/>
          <p:cNvPicPr>
            <a:picLocks noChangeAspect="1"/>
          </p:cNvPicPr>
          <p:nvPr/>
        </p:nvPicPr>
        <p:blipFill rotWithShape="1">
          <a:blip r:embed="rId5"/>
          <a:srcRect l="14444" r="14445"/>
          <a:stretch>
            <a:fillRect/>
          </a:stretch>
        </p:blipFill>
        <p:spPr>
          <a:xfrm>
            <a:off x="1143000" y="802596"/>
            <a:ext cx="841375" cy="1183183"/>
          </a:xfrm>
          <a:prstGeom prst="rect">
            <a:avLst/>
          </a:prstGeom>
        </p:spPr>
      </p:pic>
      <p:pic>
        <p:nvPicPr>
          <p:cNvPr id="11" name="Picture 10" descr="C:\Users\LENOVO\Desktop\05593.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38095" y="4375785"/>
            <a:ext cx="3058795" cy="2037080"/>
          </a:xfrm>
          <a:prstGeom prst="rect">
            <a:avLst/>
          </a:prstGeom>
          <a:noFill/>
          <a:ln>
            <a:noFill/>
          </a:ln>
        </p:spPr>
      </p:pic>
      <p:pic>
        <p:nvPicPr>
          <p:cNvPr id="12" name="Picture 11" descr="C:\Users\LENOVO\Desktop\Pharmaceutical-Waste-Management.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32692" y="2279015"/>
            <a:ext cx="2201545" cy="2010410"/>
          </a:xfrm>
          <a:prstGeom prst="rect">
            <a:avLst/>
          </a:prstGeom>
          <a:noFill/>
          <a:ln>
            <a:noFill/>
          </a:ln>
        </p:spPr>
      </p:pic>
      <p:pic>
        <p:nvPicPr>
          <p:cNvPr id="14" name="Picture 13" descr="C:\Users\LENOVO\Desktop\old-batteries-waste-disposal-BGPCFR.jpg"/>
          <p:cNvPicPr/>
          <p:nvPr/>
        </p:nvPicPr>
        <p:blipFill rotWithShape="1">
          <a:blip r:embed="rId8" cstate="print">
            <a:extLst>
              <a:ext uri="{28A0092B-C50C-407E-A947-70E740481C1C}">
                <a14:useLocalDpi xmlns:a14="http://schemas.microsoft.com/office/drawing/2010/main" val="0"/>
              </a:ext>
            </a:extLst>
          </a:blip>
          <a:srcRect b="8824"/>
          <a:stretch>
            <a:fillRect/>
          </a:stretch>
        </p:blipFill>
        <p:spPr bwMode="auto">
          <a:xfrm>
            <a:off x="1753234" y="2334894"/>
            <a:ext cx="2437131" cy="1908811"/>
          </a:xfrm>
          <a:prstGeom prst="rect">
            <a:avLst/>
          </a:prstGeom>
          <a:noFill/>
          <a:ln>
            <a:noFill/>
          </a:ln>
        </p:spPr>
      </p:pic>
      <p:pic>
        <p:nvPicPr>
          <p:cNvPr id="15" name="Picture 14" descr="C:\Users\LENOVO\AppData\Local\Temp\{2356A88B-7A11-49E5-A4A9-4EA4AB733C9B}.tmp"/>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33790" y="2365375"/>
            <a:ext cx="3067050" cy="1924050"/>
          </a:xfrm>
          <a:prstGeom prst="rect">
            <a:avLst/>
          </a:prstGeom>
          <a:noFill/>
          <a:ln>
            <a:noFill/>
          </a:ln>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61955" y="4375785"/>
            <a:ext cx="4339909" cy="187334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83692717"/>
              </p:ext>
            </p:extLst>
          </p:nvPr>
        </p:nvGraphicFramePr>
        <p:xfrm>
          <a:off x="533400" y="914400"/>
          <a:ext cx="11049000" cy="1371600"/>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0000"/>
                    </a:ext>
                  </a:extLst>
                </a:gridCol>
                <a:gridCol w="8991600">
                  <a:extLst>
                    <a:ext uri="{9D8B030D-6E8A-4147-A177-3AD203B41FA5}">
                      <a16:colId xmlns:a16="http://schemas.microsoft.com/office/drawing/2014/main" val="20001"/>
                    </a:ext>
                  </a:extLst>
                </a:gridCol>
              </a:tblGrid>
              <a:tr h="1371600">
                <a:tc>
                  <a:txBody>
                    <a:bodyPr/>
                    <a:lstStyle/>
                    <a:p>
                      <a:pPr marL="0" marR="0" indent="0" algn="ctr" defTabSz="914400" eaLnBrk="1" fontAlgn="auto" latinLnBrk="0" hangingPunct="1">
                        <a:lnSpc>
                          <a:spcPct val="100000"/>
                        </a:lnSpc>
                        <a:spcBef>
                          <a:spcPts val="0"/>
                        </a:spcBef>
                        <a:spcAft>
                          <a:spcPts val="0"/>
                        </a:spcAft>
                        <a:buClrTx/>
                        <a:buSzTx/>
                        <a:buFontTx/>
                        <a:buNone/>
                        <a:defRPr/>
                      </a:pPr>
                      <a:endParaRPr lang="en-IN" b="1" dirty="0" smtClean="0"/>
                    </a:p>
                  </a:txBody>
                  <a:tcPr anchor="ctr"/>
                </a:tc>
                <a:tc>
                  <a:txBody>
                    <a:bodyPr/>
                    <a:lstStyle/>
                    <a:p>
                      <a:pPr lvl="0"/>
                      <a:r>
                        <a:rPr lang="en-IN" sz="2400" b="1" dirty="0" smtClean="0">
                          <a:effectLst/>
                          <a:latin typeface="Calibri" panose="020F0502020204030204" pitchFamily="34" charset="0"/>
                          <a:cs typeface="Calibri" panose="020F0502020204030204" pitchFamily="34" charset="0"/>
                        </a:rPr>
                        <a:t>Red Dustbin:</a:t>
                      </a:r>
                    </a:p>
                    <a:p>
                      <a:r>
                        <a:rPr lang="en-IN" sz="2400" b="0" dirty="0" smtClean="0">
                          <a:effectLst/>
                          <a:latin typeface="Calibri" panose="020F0502020204030204" pitchFamily="34" charset="0"/>
                          <a:cs typeface="Calibri" panose="020F0502020204030204" pitchFamily="34" charset="0"/>
                        </a:rPr>
                        <a:t>This is for sanitary waste, such as Menstrual Waste, Diapers and Incontinence Pads. </a:t>
                      </a:r>
                      <a:endParaRPr lang="en-IN" sz="2400" b="0" dirty="0" smtClean="0">
                        <a:solidFill>
                          <a:schemeClr val="tx1"/>
                        </a:solidFill>
                        <a:effectLst/>
                        <a:latin typeface="Calibri" panose="020F0502020204030204" pitchFamily="34" charset="0"/>
                        <a:ea typeface="+mn-ea"/>
                        <a:cs typeface="Calibri" panose="020F0502020204030204" pitchFamily="34" charset="0"/>
                      </a:endParaRPr>
                    </a:p>
                  </a:txBody>
                  <a:tcPr anchor="ctr">
                    <a:solidFill>
                      <a:srgbClr val="FF0000"/>
                    </a:solidFill>
                  </a:tcPr>
                </a:tc>
                <a:extLst>
                  <a:ext uri="{0D108BD9-81ED-4DB2-BD59-A6C34878D82A}">
                    <a16:rowId xmlns:a16="http://schemas.microsoft.com/office/drawing/2014/main" val="10000"/>
                  </a:ext>
                </a:extLst>
              </a:tr>
            </a:tbl>
          </a:graphicData>
        </a:graphic>
      </p:graphicFrame>
      <p:sp>
        <p:nvSpPr>
          <p:cNvPr id="6" name="object 2"/>
          <p:cNvSpPr txBox="1">
            <a:spLocks noGrp="1"/>
          </p:cNvSpPr>
          <p:nvPr>
            <p:ph type="title"/>
          </p:nvPr>
        </p:nvSpPr>
        <p:spPr>
          <a:xfrm>
            <a:off x="3173729" y="126618"/>
            <a:ext cx="5918200" cy="452120"/>
          </a:xfrm>
          <a:prstGeom prst="rect">
            <a:avLst/>
          </a:prstGeom>
        </p:spPr>
        <p:txBody>
          <a:bodyPr vert="horz" wrap="square" lIns="0" tIns="12065" rIns="0" bIns="0" rtlCol="0">
            <a:spAutoFit/>
          </a:bodyPr>
          <a:lstStyle/>
          <a:p>
            <a:pPr marL="12700" algn="ctr">
              <a:lnSpc>
                <a:spcPct val="100000"/>
              </a:lnSpc>
              <a:spcBef>
                <a:spcPts val="95"/>
              </a:spcBef>
            </a:pPr>
            <a:r>
              <a:rPr spc="-10" dirty="0">
                <a:solidFill>
                  <a:srgbClr val="006FC0"/>
                </a:solidFill>
                <a:latin typeface="Segoe UI" panose="020B0502040204020203"/>
                <a:cs typeface="Segoe UI" panose="020B0502040204020203"/>
              </a:rPr>
              <a:t>Categorization</a:t>
            </a:r>
            <a:r>
              <a:rPr spc="-35" dirty="0">
                <a:solidFill>
                  <a:srgbClr val="006FC0"/>
                </a:solidFill>
                <a:latin typeface="Segoe UI" panose="020B0502040204020203"/>
                <a:cs typeface="Segoe UI" panose="020B0502040204020203"/>
              </a:rPr>
              <a:t> </a:t>
            </a:r>
            <a:r>
              <a:rPr dirty="0">
                <a:solidFill>
                  <a:srgbClr val="006FC0"/>
                </a:solidFill>
                <a:latin typeface="Segoe UI" panose="020B0502040204020203"/>
                <a:cs typeface="Segoe UI" panose="020B0502040204020203"/>
              </a:rPr>
              <a:t>of</a:t>
            </a:r>
            <a:r>
              <a:rPr spc="-65" dirty="0">
                <a:solidFill>
                  <a:srgbClr val="006FC0"/>
                </a:solidFill>
                <a:latin typeface="Segoe UI" panose="020B0502040204020203"/>
                <a:cs typeface="Segoe UI" panose="020B0502040204020203"/>
              </a:rPr>
              <a:t> </a:t>
            </a:r>
            <a:r>
              <a:rPr lang="en-IN" dirty="0" smtClean="0">
                <a:solidFill>
                  <a:srgbClr val="006FC0"/>
                </a:solidFill>
                <a:latin typeface="Segoe UI" panose="020B0502040204020203"/>
                <a:cs typeface="Segoe UI" panose="020B0502040204020203"/>
              </a:rPr>
              <a:t>Waste</a:t>
            </a:r>
            <a:endParaRPr spc="-10" dirty="0">
              <a:solidFill>
                <a:srgbClr val="006FC0"/>
              </a:solidFill>
              <a:latin typeface="Segoe UI" panose="020B0502040204020203"/>
              <a:cs typeface="Segoe UI" panose="020B0502040204020203"/>
            </a:endParaRPr>
          </a:p>
        </p:txBody>
      </p:sp>
      <p:pic>
        <p:nvPicPr>
          <p:cNvPr id="7" name="object 5"/>
          <p:cNvPicPr/>
          <p:nvPr/>
        </p:nvPicPr>
        <p:blipFill>
          <a:blip r:embed="rId2" cstate="print"/>
          <a:stretch>
            <a:fillRect/>
          </a:stretch>
        </p:blipFill>
        <p:spPr>
          <a:xfrm>
            <a:off x="10739497" y="62210"/>
            <a:ext cx="1409960" cy="623590"/>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1"/>
            <a:ext cx="1771968" cy="78354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pic>
        <p:nvPicPr>
          <p:cNvPr id="10" name="Picture 9"/>
          <p:cNvPicPr>
            <a:picLocks noChangeAspect="1"/>
          </p:cNvPicPr>
          <p:nvPr/>
        </p:nvPicPr>
        <p:blipFill rotWithShape="1">
          <a:blip r:embed="rId5"/>
          <a:srcRect l="14445" t="7333" r="21555" b="10889"/>
          <a:stretch>
            <a:fillRect/>
          </a:stretch>
        </p:blipFill>
        <p:spPr>
          <a:xfrm>
            <a:off x="1066800" y="990600"/>
            <a:ext cx="916389" cy="1170942"/>
          </a:xfrm>
          <a:prstGeom prst="rect">
            <a:avLst/>
          </a:prstGeom>
        </p:spPr>
      </p:pic>
      <p:pic>
        <p:nvPicPr>
          <p:cNvPr id="11" name="Picture 10" descr="C:\Users\LENOVO\Desktop\used-sanitary-napkins-surgical-face-mask-and-plastic-in-the-trash-infectious-waste-management-concept-waste-separation-unhygienic-garbage-trash-2BY6R5X.jpg"/>
          <p:cNvPicPr/>
          <p:nvPr/>
        </p:nvPicPr>
        <p:blipFill rotWithShape="1">
          <a:blip r:embed="rId6" cstate="print">
            <a:extLst>
              <a:ext uri="{28A0092B-C50C-407E-A947-70E740481C1C}">
                <a14:useLocalDpi xmlns:a14="http://schemas.microsoft.com/office/drawing/2010/main" val="0"/>
              </a:ext>
            </a:extLst>
          </a:blip>
          <a:srcRect b="8333"/>
          <a:stretch>
            <a:fillRect/>
          </a:stretch>
        </p:blipFill>
        <p:spPr bwMode="auto">
          <a:xfrm>
            <a:off x="1371600" y="2717531"/>
            <a:ext cx="2381250" cy="2514600"/>
          </a:xfrm>
          <a:prstGeom prst="rect">
            <a:avLst/>
          </a:prstGeom>
          <a:noFill/>
          <a:ln>
            <a:noFill/>
          </a:ln>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9600" y="2733675"/>
            <a:ext cx="3310159" cy="2482312"/>
          </a:xfrm>
          <a:prstGeom prst="rect">
            <a:avLst/>
          </a:prstGeom>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22321" r="9117"/>
          <a:stretch>
            <a:fillRect/>
          </a:stretch>
        </p:blipFill>
        <p:spPr>
          <a:xfrm>
            <a:off x="8148697" y="2743200"/>
            <a:ext cx="2590800" cy="25146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p:nvPr/>
        </p:nvSpPr>
        <p:spPr>
          <a:xfrm>
            <a:off x="3581400" y="152400"/>
            <a:ext cx="5248553" cy="523220"/>
          </a:xfrm>
          <a:prstGeom prst="rect">
            <a:avLst/>
          </a:prstGeom>
          <a:noFill/>
          <a:ln>
            <a:noFill/>
          </a:ln>
          <a:effectLst/>
        </p:spPr>
        <p:txBody>
          <a:bodyPr rot="0" spcFirstLastPara="0" vert="horz" wrap="none" lIns="91440" tIns="45720" rIns="91440" bIns="45720" numCol="1" spcCol="0" rtlCol="0" fromWordArt="0" anchor="t" anchorCtr="0" forceAA="0" compatLnSpc="1">
            <a:spAutoFit/>
          </a:bodyPr>
          <a:lstStyle/>
          <a:p>
            <a:pPr marL="12700" algn="ctr">
              <a:spcBef>
                <a:spcPts val="95"/>
              </a:spcBef>
              <a:spcAft>
                <a:spcPts val="0"/>
              </a:spcAft>
            </a:pPr>
            <a:r>
              <a:rPr lang="en-IN" sz="2800" b="1" spc="-10" dirty="0">
                <a:solidFill>
                  <a:srgbClr val="006FC0"/>
                </a:solidFill>
                <a:latin typeface="Segoe UI" panose="020B0502040204020203"/>
                <a:ea typeface="+mj-ea"/>
                <a:cs typeface="Segoe UI" panose="020B0502040204020203"/>
              </a:rPr>
              <a:t>Incinerator for Sanitary Waste</a:t>
            </a:r>
          </a:p>
        </p:txBody>
      </p:sp>
      <p:pic>
        <p:nvPicPr>
          <p:cNvPr id="7" name="object 5"/>
          <p:cNvPicPr/>
          <p:nvPr/>
        </p:nvPicPr>
        <p:blipFill>
          <a:blip r:embed="rId2" cstate="print"/>
          <a:stretch>
            <a:fillRect/>
          </a:stretch>
        </p:blipFill>
        <p:spPr>
          <a:xfrm>
            <a:off x="10739497" y="62210"/>
            <a:ext cx="1409960" cy="623590"/>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0"/>
            <a:ext cx="1771968" cy="78354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2" name="Rectangle 1"/>
          <p:cNvSpPr/>
          <p:nvPr/>
        </p:nvSpPr>
        <p:spPr>
          <a:xfrm>
            <a:off x="1295400" y="914400"/>
            <a:ext cx="9982200" cy="1323439"/>
          </a:xfrm>
          <a:prstGeom prst="rect">
            <a:avLst/>
          </a:prstGeom>
        </p:spPr>
        <p:txBody>
          <a:bodyPr wrap="square">
            <a:spAutoFit/>
          </a:bodyPr>
          <a:lstStyle/>
          <a:p>
            <a:pPr algn="justLow">
              <a:defRPr sz="2000">
                <a:solidFill>
                  <a:srgbClr val="3C3C3C"/>
                </a:solidFill>
              </a:defRPr>
            </a:pPr>
            <a:r>
              <a:rPr lang="en-US" dirty="0" smtClean="0"/>
              <a:t>Incinerator is designed </a:t>
            </a:r>
            <a:r>
              <a:rPr lang="en-US" dirty="0"/>
              <a:t>for safe disposal of sanitary waste (pads, diapers, napkins</a:t>
            </a:r>
            <a:r>
              <a:rPr lang="en-US" dirty="0" smtClean="0"/>
              <a:t>). Operates </a:t>
            </a:r>
            <a:r>
              <a:rPr lang="en-US" dirty="0"/>
              <a:t>at high temperatures to ensure complete </a:t>
            </a:r>
            <a:r>
              <a:rPr lang="en-US" dirty="0" smtClean="0"/>
              <a:t>combustion. Reduces </a:t>
            </a:r>
            <a:r>
              <a:rPr lang="en-US" dirty="0"/>
              <a:t>volume of waste significantly, leaving sterile </a:t>
            </a:r>
            <a:r>
              <a:rPr lang="en-US" dirty="0" smtClean="0"/>
              <a:t>ash. Equipped </a:t>
            </a:r>
            <a:r>
              <a:rPr lang="en-US" dirty="0"/>
              <a:t>with pollution control systems to minimize </a:t>
            </a:r>
            <a:r>
              <a:rPr lang="en-US" dirty="0" smtClean="0"/>
              <a:t>emissions. Promotes </a:t>
            </a:r>
            <a:r>
              <a:rPr lang="en-US" dirty="0"/>
              <a:t>hygiene and prevents environmental </a:t>
            </a:r>
            <a:r>
              <a:rPr lang="en-US" dirty="0" smtClean="0"/>
              <a:t>contamination. </a:t>
            </a:r>
            <a:endParaRPr lang="en-US" dirty="0" smtClean="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7800" y="2438400"/>
            <a:ext cx="4267200" cy="4267200"/>
          </a:xfrm>
          <a:prstGeom prst="rect">
            <a:avLst/>
          </a:prstGeom>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11779" t="7692" r="29568" b="4086"/>
          <a:stretch/>
        </p:blipFill>
        <p:spPr>
          <a:xfrm>
            <a:off x="6181724" y="2661184"/>
            <a:ext cx="2581275" cy="3882491"/>
          </a:xfrm>
          <a:prstGeom prst="rect">
            <a:avLst/>
          </a:prstGeom>
        </p:spPr>
      </p:pic>
    </p:spTree>
    <p:extLst>
      <p:ext uri="{BB962C8B-B14F-4D97-AF65-F5344CB8AC3E}">
        <p14:creationId xmlns:p14="http://schemas.microsoft.com/office/powerpoint/2010/main" val="30697811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6" name="Rounded Rectangle 5"/>
          <p:cNvSpPr/>
          <p:nvPr/>
        </p:nvSpPr>
        <p:spPr>
          <a:xfrm>
            <a:off x="457200" y="1600200"/>
            <a:ext cx="7596930" cy="413893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268288" marR="0" lvl="0" indent="-268288" algn="l" defTabSz="914400" rtl="0" eaLnBrk="0" fontAlgn="base" latinLnBrk="0" hangingPunct="0">
              <a:lnSpc>
                <a:spcPct val="100000"/>
              </a:lnSpc>
              <a:spcBef>
                <a:spcPct val="0"/>
              </a:spcBef>
              <a:spcAft>
                <a:spcPct val="0"/>
              </a:spcAft>
              <a:buClrTx/>
              <a:buSzTx/>
              <a:buFontTx/>
              <a:buChar char="•"/>
              <a:tabLst/>
            </a:pPr>
            <a:r>
              <a:rPr kumimoji="0" lang="en-US" sz="1800" b="1" i="0" u="none" strike="noStrike" cap="none" normalizeH="0" baseline="0" dirty="0" smtClean="0">
                <a:ln>
                  <a:noFill/>
                </a:ln>
                <a:solidFill>
                  <a:schemeClr val="tx1"/>
                </a:solidFill>
                <a:effectLst/>
                <a:latin typeface="Arial" panose="020B0604020202020204" pitchFamily="34" charset="0"/>
              </a:rPr>
              <a:t>Door-to-door waste collection</a:t>
            </a:r>
            <a:r>
              <a:rPr kumimoji="0" lang="en-US" sz="1800" b="0" i="0" u="none" strike="noStrike" cap="none" normalizeH="0" baseline="0" dirty="0" smtClean="0">
                <a:ln>
                  <a:noFill/>
                </a:ln>
                <a:solidFill>
                  <a:schemeClr val="tx1"/>
                </a:solidFill>
                <a:effectLst/>
                <a:latin typeface="Arial" panose="020B0604020202020204" pitchFamily="34" charset="0"/>
              </a:rPr>
              <a:t> ensures timely and efficient pickup of household waste directly from residents.</a:t>
            </a:r>
          </a:p>
          <a:p>
            <a:pPr marL="268288" marR="0" lvl="0" indent="-268288" algn="l" defTabSz="914400" rtl="0" eaLnBrk="0" fontAlgn="base" latinLnBrk="0" hangingPunct="0">
              <a:lnSpc>
                <a:spcPct val="100000"/>
              </a:lnSpc>
              <a:spcBef>
                <a:spcPct val="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268288" marR="0" lvl="0" indent="-268288"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Arial" panose="020B0604020202020204" pitchFamily="34" charset="0"/>
              </a:rPr>
              <a:t>It promotes </a:t>
            </a:r>
            <a:r>
              <a:rPr kumimoji="0" lang="en-US" sz="1800" b="1" i="0" u="none" strike="noStrike" cap="none" normalizeH="0" baseline="0" dirty="0" smtClean="0">
                <a:ln>
                  <a:noFill/>
                </a:ln>
                <a:solidFill>
                  <a:schemeClr val="tx1"/>
                </a:solidFill>
                <a:effectLst/>
                <a:latin typeface="Arial" panose="020B0604020202020204" pitchFamily="34" charset="0"/>
              </a:rPr>
              <a:t>source segregation</a:t>
            </a:r>
            <a:r>
              <a:rPr kumimoji="0" lang="en-US" sz="1800" b="0" i="0" u="none" strike="noStrike" cap="none" normalizeH="0" baseline="0" dirty="0" smtClean="0">
                <a:ln>
                  <a:noFill/>
                </a:ln>
                <a:solidFill>
                  <a:schemeClr val="tx1"/>
                </a:solidFill>
                <a:effectLst/>
                <a:latin typeface="Arial" panose="020B0604020202020204" pitchFamily="34" charset="0"/>
              </a:rPr>
              <a:t>, making recycling and waste processing more effective.</a:t>
            </a:r>
          </a:p>
          <a:p>
            <a:pPr marL="268288" marR="0" lvl="0" indent="-268288" algn="l" defTabSz="914400" rtl="0" eaLnBrk="0" fontAlgn="base" latinLnBrk="0" hangingPunct="0">
              <a:lnSpc>
                <a:spcPct val="100000"/>
              </a:lnSpc>
              <a:spcBef>
                <a:spcPct val="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268288" marR="0" lvl="0" indent="-268288"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Arial" panose="020B0604020202020204" pitchFamily="34" charset="0"/>
              </a:rPr>
              <a:t>This system helps maintain </a:t>
            </a:r>
            <a:r>
              <a:rPr kumimoji="0" lang="en-US" sz="1800" b="1" i="0" u="none" strike="noStrike" cap="none" normalizeH="0" baseline="0" dirty="0" smtClean="0">
                <a:ln>
                  <a:noFill/>
                </a:ln>
                <a:solidFill>
                  <a:schemeClr val="tx1"/>
                </a:solidFill>
                <a:effectLst/>
                <a:latin typeface="Arial" panose="020B0604020202020204" pitchFamily="34" charset="0"/>
              </a:rPr>
              <a:t>cleaner streets and healthier communities</a:t>
            </a:r>
            <a:r>
              <a:rPr kumimoji="0" lang="en-US" sz="1800" b="0" i="0" u="none" strike="noStrike" cap="none" normalizeH="0" baseline="0" dirty="0" smtClean="0">
                <a:ln>
                  <a:noFill/>
                </a:ln>
                <a:solidFill>
                  <a:schemeClr val="tx1"/>
                </a:solidFill>
                <a:effectLst/>
                <a:latin typeface="Arial" panose="020B0604020202020204" pitchFamily="34" charset="0"/>
              </a:rPr>
              <a:t> by reducing open dumping and Garbage Vulnerable Points.</a:t>
            </a:r>
          </a:p>
        </p:txBody>
      </p:sp>
      <p:sp>
        <p:nvSpPr>
          <p:cNvPr id="3" name="Title 2"/>
          <p:cNvSpPr>
            <a:spLocks noGrp="1"/>
          </p:cNvSpPr>
          <p:nvPr>
            <p:ph type="title"/>
          </p:nvPr>
        </p:nvSpPr>
        <p:spPr>
          <a:xfrm>
            <a:off x="1143000" y="1828800"/>
            <a:ext cx="5777865" cy="430530"/>
          </a:xfrm>
        </p:spPr>
        <p:txBody>
          <a:bodyPr/>
          <a:lstStyle/>
          <a:p>
            <a:pPr algn="ctr"/>
            <a:r>
              <a:rPr lang="en-IN" spc="-10" dirty="0" smtClean="0">
                <a:solidFill>
                  <a:srgbClr val="006FC0"/>
                </a:solidFill>
                <a:latin typeface="Segoe UI" panose="020B0502040204020203"/>
                <a:cs typeface="Segoe UI" panose="020B0502040204020203"/>
              </a:rPr>
              <a:t>Door to Door Collection</a:t>
            </a:r>
            <a:endParaRPr lang="en-IN" spc="-10" dirty="0">
              <a:solidFill>
                <a:srgbClr val="006FC0"/>
              </a:solidFill>
              <a:latin typeface="Segoe UI" panose="020B0502040204020203"/>
              <a:cs typeface="Segoe UI" panose="020B0502040204020203"/>
            </a:endParaRPr>
          </a:p>
        </p:txBody>
      </p:sp>
      <p:pic>
        <p:nvPicPr>
          <p:cNvPr id="8" name="object 5"/>
          <p:cNvPicPr/>
          <p:nvPr/>
        </p:nvPicPr>
        <p:blipFill>
          <a:blip r:embed="rId4" cstate="print"/>
          <a:stretch>
            <a:fillRect/>
          </a:stretch>
        </p:blipFill>
        <p:spPr>
          <a:xfrm>
            <a:off x="10782040" y="62211"/>
            <a:ext cx="1409960" cy="518433"/>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152400" y="29361"/>
            <a:ext cx="1771968" cy="801241"/>
          </a:xfrm>
          <a:prstGeom prst="rect">
            <a:avLst/>
          </a:prstGeom>
        </p:spPr>
      </p:pic>
      <p:sp>
        <p:nvSpPr>
          <p:cNvPr id="4" name="Rectangle 1"/>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1027" name="Picture 3" descr="450 vehicles for door-to-door segregated waste collection in Chandigarh  soon - Hindustan Times"/>
          <p:cNvPicPr>
            <a:picLocks noChangeAspect="1" noChangeArrowheads="1"/>
          </p:cNvPicPr>
          <p:nvPr/>
        </p:nvPicPr>
        <p:blipFill rotWithShape="1">
          <a:blip r:embed="rId6">
            <a:extLst>
              <a:ext uri="{28A0092B-C50C-407E-A947-70E740481C1C}">
                <a14:useLocalDpi xmlns:a14="http://schemas.microsoft.com/office/drawing/2010/main" val="0"/>
              </a:ext>
            </a:extLst>
          </a:blip>
          <a:srcRect t="6897" b="10345"/>
          <a:stretch/>
        </p:blipFill>
        <p:spPr bwMode="auto">
          <a:xfrm>
            <a:off x="8206726" y="1688465"/>
            <a:ext cx="3107531"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11764" t="8497" r="7539" b="28758"/>
          <a:stretch/>
        </p:blipFill>
        <p:spPr>
          <a:xfrm>
            <a:off x="8206726" y="3538237"/>
            <a:ext cx="3136041" cy="1828800"/>
          </a:xfrm>
          <a:prstGeom prst="rect">
            <a:avLst/>
          </a:prstGeom>
        </p:spPr>
      </p:pic>
    </p:spTree>
    <p:extLst>
      <p:ext uri="{BB962C8B-B14F-4D97-AF65-F5344CB8AC3E}">
        <p14:creationId xmlns:p14="http://schemas.microsoft.com/office/powerpoint/2010/main" val="1665987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p:nvPr/>
        </p:nvSpPr>
        <p:spPr>
          <a:xfrm>
            <a:off x="4657498" y="411500"/>
            <a:ext cx="3106299" cy="523220"/>
          </a:xfrm>
          <a:prstGeom prst="rect">
            <a:avLst/>
          </a:prstGeom>
          <a:noFill/>
          <a:ln>
            <a:noFill/>
          </a:ln>
          <a:effectLst/>
        </p:spPr>
        <p:txBody>
          <a:bodyPr rot="0" spcFirstLastPara="0" vert="horz" wrap="none" lIns="91440" tIns="45720" rIns="91440" bIns="45720" numCol="1" spcCol="0" rtlCol="0" fromWordArt="0" anchor="t" anchorCtr="0" forceAA="0" compatLnSpc="1">
            <a:spAutoFit/>
          </a:bodyPr>
          <a:lstStyle/>
          <a:p>
            <a:pPr algn="ctr">
              <a:spcAft>
                <a:spcPts val="0"/>
              </a:spcAft>
            </a:pPr>
            <a:r>
              <a:rPr lang="en-US" sz="2800" b="1" u="sng" spc="-10" dirty="0">
                <a:solidFill>
                  <a:srgbClr val="006FC0"/>
                </a:solidFill>
                <a:latin typeface="Segoe UI" panose="020B0502040204020203"/>
                <a:ea typeface="+mj-ea"/>
                <a:cs typeface="Segoe UI" panose="020B0502040204020203"/>
              </a:rPr>
              <a:t>Single Use Plastic</a:t>
            </a:r>
            <a:endParaRPr lang="en-IN" sz="2800" b="1" u="sng" spc="-10" dirty="0">
              <a:solidFill>
                <a:srgbClr val="006FC0"/>
              </a:solidFill>
              <a:latin typeface="Segoe UI" panose="020B0502040204020203"/>
              <a:ea typeface="+mj-ea"/>
              <a:cs typeface="Segoe UI" panose="020B0502040204020203"/>
            </a:endParaRPr>
          </a:p>
        </p:txBody>
      </p:sp>
      <p:pic>
        <p:nvPicPr>
          <p:cNvPr id="7" name="object 5"/>
          <p:cNvPicPr/>
          <p:nvPr/>
        </p:nvPicPr>
        <p:blipFill>
          <a:blip r:embed="rId2" cstate="print"/>
          <a:stretch>
            <a:fillRect/>
          </a:stretch>
        </p:blipFill>
        <p:spPr>
          <a:xfrm>
            <a:off x="10739497" y="62210"/>
            <a:ext cx="1409960" cy="518433"/>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62211"/>
            <a:ext cx="1771968" cy="721335"/>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pic>
        <p:nvPicPr>
          <p:cNvPr id="2050" name="Picture 2" descr="96+ Thousand Plastic Items Royalty-Free Images, Stock Photos &amp; Pictures |  Shutterstock"/>
          <p:cNvPicPr>
            <a:picLocks noChangeAspect="1" noChangeArrowheads="1"/>
          </p:cNvPicPr>
          <p:nvPr/>
        </p:nvPicPr>
        <p:blipFill rotWithShape="1">
          <a:blip r:embed="rId5">
            <a:extLst>
              <a:ext uri="{28A0092B-C50C-407E-A947-70E740481C1C}">
                <a14:useLocalDpi xmlns:a14="http://schemas.microsoft.com/office/drawing/2010/main" val="0"/>
              </a:ext>
            </a:extLst>
          </a:blip>
          <a:srcRect b="7437"/>
          <a:stretch>
            <a:fillRect/>
          </a:stretch>
        </p:blipFill>
        <p:spPr bwMode="auto">
          <a:xfrm>
            <a:off x="2962849" y="2869753"/>
            <a:ext cx="6019800" cy="38146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95400" y="914400"/>
            <a:ext cx="9982200" cy="1753235"/>
          </a:xfrm>
          <a:prstGeom prst="rect">
            <a:avLst/>
          </a:prstGeom>
        </p:spPr>
        <p:txBody>
          <a:bodyPr wrap="square">
            <a:spAutoFit/>
          </a:bodyPr>
          <a:lstStyle/>
          <a:p>
            <a:pPr algn="just"/>
            <a:r>
              <a:rPr lang="en-US" dirty="0" smtClean="0">
                <a:latin typeface="Calibri" panose="020F0502020204030204" pitchFamily="34" charset="0"/>
                <a:cs typeface="Calibri" panose="020F0502020204030204" pitchFamily="34" charset="0"/>
              </a:rPr>
              <a:t>Single-use plastic (SUP) refers to plastic products that are intended to be used only once before being discarded. These include items like plastic bags, straws, cutlery, water bottles and packaging materials. Widely used for their convenience, low cost and durability, single-use plastics have become a common part of daily life. However, their short usage life and long-lasting environmental impact have made them a major concern globally. As awareness grows about their harmful effects, many countries are taking steps to reduce or ban their use to protect the environment and public health.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3" name="Title 2"/>
          <p:cNvSpPr>
            <a:spLocks noGrp="1"/>
          </p:cNvSpPr>
          <p:nvPr>
            <p:ph type="title"/>
          </p:nvPr>
        </p:nvSpPr>
        <p:spPr>
          <a:xfrm>
            <a:off x="2362200" y="1219200"/>
            <a:ext cx="5777865" cy="430887"/>
          </a:xfrm>
        </p:spPr>
        <p:txBody>
          <a:bodyPr/>
          <a:lstStyle/>
          <a:p>
            <a:pPr algn="l"/>
            <a:r>
              <a:rPr lang="en-IN" spc="-10" dirty="0" smtClean="0">
                <a:solidFill>
                  <a:srgbClr val="006FC0"/>
                </a:solidFill>
                <a:latin typeface="Segoe UI" panose="020B0502040204020203"/>
                <a:cs typeface="Segoe UI" panose="020B0502040204020203"/>
              </a:rPr>
              <a:t>Harmful Effects of SUP:</a:t>
            </a:r>
            <a:endParaRPr lang="en-IN" spc="-10" dirty="0">
              <a:solidFill>
                <a:srgbClr val="006FC0"/>
              </a:solidFill>
              <a:latin typeface="Segoe UI" panose="020B0502040204020203"/>
              <a:cs typeface="Segoe UI" panose="020B0502040204020203"/>
            </a:endParaRPr>
          </a:p>
        </p:txBody>
      </p:sp>
      <p:pic>
        <p:nvPicPr>
          <p:cNvPr id="8" name="object 5"/>
          <p:cNvPicPr/>
          <p:nvPr/>
        </p:nvPicPr>
        <p:blipFill>
          <a:blip r:embed="rId4" cstate="print"/>
          <a:stretch>
            <a:fillRect/>
          </a:stretch>
        </p:blipFill>
        <p:spPr>
          <a:xfrm>
            <a:off x="10782040" y="62211"/>
            <a:ext cx="1409960" cy="518433"/>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43236" y="0"/>
            <a:ext cx="1771968" cy="801241"/>
          </a:xfrm>
          <a:prstGeom prst="rect">
            <a:avLst/>
          </a:prstGeom>
        </p:spPr>
      </p:pic>
      <p:sp>
        <p:nvSpPr>
          <p:cNvPr id="7" name="Freeform: Shape 37"/>
          <p:cNvSpPr/>
          <p:nvPr/>
        </p:nvSpPr>
        <p:spPr>
          <a:xfrm>
            <a:off x="929220" y="762000"/>
            <a:ext cx="1318680" cy="965350"/>
          </a:xfrm>
          <a:custGeom>
            <a:avLst/>
            <a:gdLst>
              <a:gd name="connsiteX0" fmla="*/ 74189 w 431999"/>
              <a:gd name="connsiteY0" fmla="*/ 325187 h 420934"/>
              <a:gd name="connsiteX1" fmla="*/ 74189 w 431999"/>
              <a:gd name="connsiteY1" fmla="*/ 339114 h 420934"/>
              <a:gd name="connsiteX2" fmla="*/ 75921 w 431999"/>
              <a:gd name="connsiteY2" fmla="*/ 340846 h 420934"/>
              <a:gd name="connsiteX3" fmla="*/ 301014 w 431999"/>
              <a:gd name="connsiteY3" fmla="*/ 340846 h 420934"/>
              <a:gd name="connsiteX4" fmla="*/ 302746 w 431999"/>
              <a:gd name="connsiteY4" fmla="*/ 339114 h 420934"/>
              <a:gd name="connsiteX5" fmla="*/ 302746 w 431999"/>
              <a:gd name="connsiteY5" fmla="*/ 325187 h 420934"/>
              <a:gd name="connsiteX6" fmla="*/ 382879 w 431999"/>
              <a:gd name="connsiteY6" fmla="*/ 264307 h 420934"/>
              <a:gd name="connsiteX7" fmla="*/ 373404 w 431999"/>
              <a:gd name="connsiteY7" fmla="*/ 270690 h 420934"/>
              <a:gd name="connsiteX8" fmla="*/ 363147 w 431999"/>
              <a:gd name="connsiteY8" fmla="*/ 275712 h 420934"/>
              <a:gd name="connsiteX9" fmla="*/ 398069 w 431999"/>
              <a:gd name="connsiteY9" fmla="*/ 336212 h 420934"/>
              <a:gd name="connsiteX10" fmla="*/ 413641 w 431999"/>
              <a:gd name="connsiteY10" fmla="*/ 340382 h 420934"/>
              <a:gd name="connsiteX11" fmla="*/ 419343 w 431999"/>
              <a:gd name="connsiteY11" fmla="*/ 330499 h 420934"/>
              <a:gd name="connsiteX12" fmla="*/ 417811 w 431999"/>
              <a:gd name="connsiteY12" fmla="*/ 324809 h 420934"/>
              <a:gd name="connsiteX13" fmla="*/ 262751 w 431999"/>
              <a:gd name="connsiteY13" fmla="*/ 257575 h 420934"/>
              <a:gd name="connsiteX14" fmla="*/ 269079 w 431999"/>
              <a:gd name="connsiteY14" fmla="*/ 263903 h 420934"/>
              <a:gd name="connsiteX15" fmla="*/ 269079 w 431999"/>
              <a:gd name="connsiteY15" fmla="*/ 276152 h 420934"/>
              <a:gd name="connsiteX16" fmla="*/ 288424 w 431999"/>
              <a:gd name="connsiteY16" fmla="*/ 276152 h 420934"/>
              <a:gd name="connsiteX17" fmla="*/ 294752 w 431999"/>
              <a:gd name="connsiteY17" fmla="*/ 282480 h 420934"/>
              <a:gd name="connsiteX18" fmla="*/ 288424 w 431999"/>
              <a:gd name="connsiteY18" fmla="*/ 288808 h 420934"/>
              <a:gd name="connsiteX19" fmla="*/ 262751 w 431999"/>
              <a:gd name="connsiteY19" fmla="*/ 288808 h 420934"/>
              <a:gd name="connsiteX20" fmla="*/ 256423 w 431999"/>
              <a:gd name="connsiteY20" fmla="*/ 282480 h 420934"/>
              <a:gd name="connsiteX21" fmla="*/ 256423 w 431999"/>
              <a:gd name="connsiteY21" fmla="*/ 263903 h 420934"/>
              <a:gd name="connsiteX22" fmla="*/ 262751 w 431999"/>
              <a:gd name="connsiteY22" fmla="*/ 257575 h 420934"/>
              <a:gd name="connsiteX23" fmla="*/ 210998 w 431999"/>
              <a:gd name="connsiteY23" fmla="*/ 232891 h 420934"/>
              <a:gd name="connsiteX24" fmla="*/ 210998 w 431999"/>
              <a:gd name="connsiteY24" fmla="*/ 276152 h 420934"/>
              <a:gd name="connsiteX25" fmla="*/ 224015 w 431999"/>
              <a:gd name="connsiteY25" fmla="*/ 276152 h 420934"/>
              <a:gd name="connsiteX26" fmla="*/ 224015 w 431999"/>
              <a:gd name="connsiteY26" fmla="*/ 232891 h 420934"/>
              <a:gd name="connsiteX27" fmla="*/ 94838 w 431999"/>
              <a:gd name="connsiteY27" fmla="*/ 232891 h 420934"/>
              <a:gd name="connsiteX28" fmla="*/ 94838 w 431999"/>
              <a:gd name="connsiteY28" fmla="*/ 276152 h 420934"/>
              <a:gd name="connsiteX29" fmla="*/ 107855 w 431999"/>
              <a:gd name="connsiteY29" fmla="*/ 276152 h 420934"/>
              <a:gd name="connsiteX30" fmla="*/ 107855 w 431999"/>
              <a:gd name="connsiteY30" fmla="*/ 232891 h 420934"/>
              <a:gd name="connsiteX31" fmla="*/ 204670 w 431999"/>
              <a:gd name="connsiteY31" fmla="*/ 220234 h 420934"/>
              <a:gd name="connsiteX32" fmla="*/ 230343 w 431999"/>
              <a:gd name="connsiteY32" fmla="*/ 220234 h 420934"/>
              <a:gd name="connsiteX33" fmla="*/ 236671 w 431999"/>
              <a:gd name="connsiteY33" fmla="*/ 226562 h 420934"/>
              <a:gd name="connsiteX34" fmla="*/ 236671 w 431999"/>
              <a:gd name="connsiteY34" fmla="*/ 282479 h 420934"/>
              <a:gd name="connsiteX35" fmla="*/ 230343 w 431999"/>
              <a:gd name="connsiteY35" fmla="*/ 288807 h 420934"/>
              <a:gd name="connsiteX36" fmla="*/ 204670 w 431999"/>
              <a:gd name="connsiteY36" fmla="*/ 288807 h 420934"/>
              <a:gd name="connsiteX37" fmla="*/ 198342 w 431999"/>
              <a:gd name="connsiteY37" fmla="*/ 282479 h 420934"/>
              <a:gd name="connsiteX38" fmla="*/ 198342 w 431999"/>
              <a:gd name="connsiteY38" fmla="*/ 226562 h 420934"/>
              <a:gd name="connsiteX39" fmla="*/ 204670 w 431999"/>
              <a:gd name="connsiteY39" fmla="*/ 220234 h 420934"/>
              <a:gd name="connsiteX40" fmla="*/ 88510 w 431999"/>
              <a:gd name="connsiteY40" fmla="*/ 220234 h 420934"/>
              <a:gd name="connsiteX41" fmla="*/ 114183 w 431999"/>
              <a:gd name="connsiteY41" fmla="*/ 220234 h 420934"/>
              <a:gd name="connsiteX42" fmla="*/ 120511 w 431999"/>
              <a:gd name="connsiteY42" fmla="*/ 226562 h 420934"/>
              <a:gd name="connsiteX43" fmla="*/ 120511 w 431999"/>
              <a:gd name="connsiteY43" fmla="*/ 282479 h 420934"/>
              <a:gd name="connsiteX44" fmla="*/ 114183 w 431999"/>
              <a:gd name="connsiteY44" fmla="*/ 288807 h 420934"/>
              <a:gd name="connsiteX45" fmla="*/ 88510 w 431999"/>
              <a:gd name="connsiteY45" fmla="*/ 288807 h 420934"/>
              <a:gd name="connsiteX46" fmla="*/ 82182 w 431999"/>
              <a:gd name="connsiteY46" fmla="*/ 282479 h 420934"/>
              <a:gd name="connsiteX47" fmla="*/ 82182 w 431999"/>
              <a:gd name="connsiteY47" fmla="*/ 226562 h 420934"/>
              <a:gd name="connsiteX48" fmla="*/ 88510 w 431999"/>
              <a:gd name="connsiteY48" fmla="*/ 220234 h 420934"/>
              <a:gd name="connsiteX49" fmla="*/ 152919 w 431999"/>
              <a:gd name="connsiteY49" fmla="*/ 200551 h 420934"/>
              <a:gd name="connsiteX50" fmla="*/ 152919 w 431999"/>
              <a:gd name="connsiteY50" fmla="*/ 276152 h 420934"/>
              <a:gd name="connsiteX51" fmla="*/ 165936 w 431999"/>
              <a:gd name="connsiteY51" fmla="*/ 276152 h 420934"/>
              <a:gd name="connsiteX52" fmla="*/ 165936 w 431999"/>
              <a:gd name="connsiteY52" fmla="*/ 200551 h 420934"/>
              <a:gd name="connsiteX53" fmla="*/ 146590 w 431999"/>
              <a:gd name="connsiteY53" fmla="*/ 187895 h 420934"/>
              <a:gd name="connsiteX54" fmla="*/ 172263 w 431999"/>
              <a:gd name="connsiteY54" fmla="*/ 187895 h 420934"/>
              <a:gd name="connsiteX55" fmla="*/ 178591 w 431999"/>
              <a:gd name="connsiteY55" fmla="*/ 194223 h 420934"/>
              <a:gd name="connsiteX56" fmla="*/ 178591 w 431999"/>
              <a:gd name="connsiteY56" fmla="*/ 282480 h 420934"/>
              <a:gd name="connsiteX57" fmla="*/ 172263 w 431999"/>
              <a:gd name="connsiteY57" fmla="*/ 288808 h 420934"/>
              <a:gd name="connsiteX58" fmla="*/ 146590 w 431999"/>
              <a:gd name="connsiteY58" fmla="*/ 288808 h 420934"/>
              <a:gd name="connsiteX59" fmla="*/ 140262 w 431999"/>
              <a:gd name="connsiteY59" fmla="*/ 282480 h 420934"/>
              <a:gd name="connsiteX60" fmla="*/ 140262 w 431999"/>
              <a:gd name="connsiteY60" fmla="*/ 194223 h 420934"/>
              <a:gd name="connsiteX61" fmla="*/ 146590 w 431999"/>
              <a:gd name="connsiteY61" fmla="*/ 187895 h 420934"/>
              <a:gd name="connsiteX62" fmla="*/ 217507 w 431999"/>
              <a:gd name="connsiteY62" fmla="*/ 158347 h 420934"/>
              <a:gd name="connsiteX63" fmla="*/ 209069 w 431999"/>
              <a:gd name="connsiteY63" fmla="*/ 166785 h 420934"/>
              <a:gd name="connsiteX64" fmla="*/ 217507 w 431999"/>
              <a:gd name="connsiteY64" fmla="*/ 175224 h 420934"/>
              <a:gd name="connsiteX65" fmla="*/ 225945 w 431999"/>
              <a:gd name="connsiteY65" fmla="*/ 166785 h 420934"/>
              <a:gd name="connsiteX66" fmla="*/ 217507 w 431999"/>
              <a:gd name="connsiteY66" fmla="*/ 158347 h 420934"/>
              <a:gd name="connsiteX67" fmla="*/ 101346 w 431999"/>
              <a:gd name="connsiteY67" fmla="*/ 158347 h 420934"/>
              <a:gd name="connsiteX68" fmla="*/ 92909 w 431999"/>
              <a:gd name="connsiteY68" fmla="*/ 166785 h 420934"/>
              <a:gd name="connsiteX69" fmla="*/ 101346 w 431999"/>
              <a:gd name="connsiteY69" fmla="*/ 175224 h 420934"/>
              <a:gd name="connsiteX70" fmla="*/ 109784 w 431999"/>
              <a:gd name="connsiteY70" fmla="*/ 166785 h 420934"/>
              <a:gd name="connsiteX71" fmla="*/ 101346 w 431999"/>
              <a:gd name="connsiteY71" fmla="*/ 158347 h 420934"/>
              <a:gd name="connsiteX72" fmla="*/ 335789 w 431999"/>
              <a:gd name="connsiteY72" fmla="*/ 139067 h 420934"/>
              <a:gd name="connsiteX73" fmla="*/ 368327 w 431999"/>
              <a:gd name="connsiteY73" fmla="*/ 151150 h 420934"/>
              <a:gd name="connsiteX74" fmla="*/ 369556 w 431999"/>
              <a:gd name="connsiteY74" fmla="*/ 160015 h 420934"/>
              <a:gd name="connsiteX75" fmla="*/ 360692 w 431999"/>
              <a:gd name="connsiteY75" fmla="*/ 161243 h 420934"/>
              <a:gd name="connsiteX76" fmla="*/ 308336 w 431999"/>
              <a:gd name="connsiteY76" fmla="*/ 157988 h 420934"/>
              <a:gd name="connsiteX77" fmla="*/ 290977 w 431999"/>
              <a:gd name="connsiteY77" fmla="*/ 222773 h 420934"/>
              <a:gd name="connsiteX78" fmla="*/ 319774 w 431999"/>
              <a:gd name="connsiteY78" fmla="*/ 244870 h 420934"/>
              <a:gd name="connsiteX79" fmla="*/ 355761 w 431999"/>
              <a:gd name="connsiteY79" fmla="*/ 240132 h 420934"/>
              <a:gd name="connsiteX80" fmla="*/ 377339 w 431999"/>
              <a:gd name="connsiteY80" fmla="*/ 213135 h 420934"/>
              <a:gd name="connsiteX81" fmla="*/ 374980 w 431999"/>
              <a:gd name="connsiteY81" fmla="*/ 178900 h 420934"/>
              <a:gd name="connsiteX82" fmla="*/ 378008 w 431999"/>
              <a:gd name="connsiteY82" fmla="*/ 170478 h 420934"/>
              <a:gd name="connsiteX83" fmla="*/ 386429 w 431999"/>
              <a:gd name="connsiteY83" fmla="*/ 173506 h 420934"/>
              <a:gd name="connsiteX84" fmla="*/ 389425 w 431999"/>
              <a:gd name="connsiteY84" fmla="*/ 216889 h 420934"/>
              <a:gd name="connsiteX85" fmla="*/ 362089 w 431999"/>
              <a:gd name="connsiteY85" fmla="*/ 251093 h 420934"/>
              <a:gd name="connsiteX86" fmla="*/ 332146 w 431999"/>
              <a:gd name="connsiteY86" fmla="*/ 259168 h 420934"/>
              <a:gd name="connsiteX87" fmla="*/ 316498 w 431999"/>
              <a:gd name="connsiteY87" fmla="*/ 257095 h 420934"/>
              <a:gd name="connsiteX88" fmla="*/ 280016 w 431999"/>
              <a:gd name="connsiteY88" fmla="*/ 229100 h 420934"/>
              <a:gd name="connsiteX89" fmla="*/ 274013 w 431999"/>
              <a:gd name="connsiteY89" fmla="*/ 183509 h 420934"/>
              <a:gd name="connsiteX90" fmla="*/ 302007 w 431999"/>
              <a:gd name="connsiteY90" fmla="*/ 147027 h 420934"/>
              <a:gd name="connsiteX91" fmla="*/ 335789 w 431999"/>
              <a:gd name="connsiteY91" fmla="*/ 139067 h 420934"/>
              <a:gd name="connsiteX92" fmla="*/ 331930 w 431999"/>
              <a:gd name="connsiteY92" fmla="*/ 129021 h 420934"/>
              <a:gd name="connsiteX93" fmla="*/ 297021 w 431999"/>
              <a:gd name="connsiteY93" fmla="*/ 138392 h 420934"/>
              <a:gd name="connsiteX94" fmla="*/ 271379 w 431999"/>
              <a:gd name="connsiteY94" fmla="*/ 234088 h 420934"/>
              <a:gd name="connsiteX95" fmla="*/ 313917 w 431999"/>
              <a:gd name="connsiteY95" fmla="*/ 266728 h 420934"/>
              <a:gd name="connsiteX96" fmla="*/ 367074 w 431999"/>
              <a:gd name="connsiteY96" fmla="*/ 259729 h 420934"/>
              <a:gd name="connsiteX97" fmla="*/ 399715 w 431999"/>
              <a:gd name="connsiteY97" fmla="*/ 217192 h 420934"/>
              <a:gd name="connsiteX98" fmla="*/ 392717 w 431999"/>
              <a:gd name="connsiteY98" fmla="*/ 164034 h 420934"/>
              <a:gd name="connsiteX99" fmla="*/ 331930 w 431999"/>
              <a:gd name="connsiteY99" fmla="*/ 129021 h 420934"/>
              <a:gd name="connsiteX100" fmla="*/ 159427 w 431999"/>
              <a:gd name="connsiteY100" fmla="*/ 125370 h 420934"/>
              <a:gd name="connsiteX101" fmla="*/ 150989 w 431999"/>
              <a:gd name="connsiteY101" fmla="*/ 133807 h 420934"/>
              <a:gd name="connsiteX102" fmla="*/ 159427 w 431999"/>
              <a:gd name="connsiteY102" fmla="*/ 142246 h 420934"/>
              <a:gd name="connsiteX103" fmla="*/ 167864 w 431999"/>
              <a:gd name="connsiteY103" fmla="*/ 133807 h 420934"/>
              <a:gd name="connsiteX104" fmla="*/ 159427 w 431999"/>
              <a:gd name="connsiteY104" fmla="*/ 125370 h 420934"/>
              <a:gd name="connsiteX105" fmla="*/ 321804 w 431999"/>
              <a:gd name="connsiteY105" fmla="*/ 116988 h 420934"/>
              <a:gd name="connsiteX106" fmla="*/ 403678 w 431999"/>
              <a:gd name="connsiteY106" fmla="*/ 157706 h 420934"/>
              <a:gd name="connsiteX107" fmla="*/ 411941 w 431999"/>
              <a:gd name="connsiteY107" fmla="*/ 220468 h 420934"/>
              <a:gd name="connsiteX108" fmla="*/ 392468 w 431999"/>
              <a:gd name="connsiteY108" fmla="*/ 255602 h 420934"/>
              <a:gd name="connsiteX109" fmla="*/ 428772 w 431999"/>
              <a:gd name="connsiteY109" fmla="*/ 318483 h 420934"/>
              <a:gd name="connsiteX110" fmla="*/ 431999 w 431999"/>
              <a:gd name="connsiteY110" fmla="*/ 330498 h 420934"/>
              <a:gd name="connsiteX111" fmla="*/ 419966 w 431999"/>
              <a:gd name="connsiteY111" fmla="*/ 351344 h 420934"/>
              <a:gd name="connsiteX112" fmla="*/ 407978 w 431999"/>
              <a:gd name="connsiteY112" fmla="*/ 354561 h 420934"/>
              <a:gd name="connsiteX113" fmla="*/ 387107 w 431999"/>
              <a:gd name="connsiteY113" fmla="*/ 342538 h 420934"/>
              <a:gd name="connsiteX114" fmla="*/ 350810 w 431999"/>
              <a:gd name="connsiteY114" fmla="*/ 279655 h 420934"/>
              <a:gd name="connsiteX115" fmla="*/ 332183 w 431999"/>
              <a:gd name="connsiteY115" fmla="*/ 281807 h 420934"/>
              <a:gd name="connsiteX116" fmla="*/ 310642 w 431999"/>
              <a:gd name="connsiteY116" fmla="*/ 278953 h 420934"/>
              <a:gd name="connsiteX117" fmla="*/ 260420 w 431999"/>
              <a:gd name="connsiteY117" fmla="*/ 240416 h 420934"/>
              <a:gd name="connsiteX118" fmla="*/ 290694 w 431999"/>
              <a:gd name="connsiteY118" fmla="*/ 127432 h 420934"/>
              <a:gd name="connsiteX119" fmla="*/ 321804 w 431999"/>
              <a:gd name="connsiteY119" fmla="*/ 116988 h 420934"/>
              <a:gd name="connsiteX120" fmla="*/ 275587 w 431999"/>
              <a:gd name="connsiteY120" fmla="*/ 77205 h 420934"/>
              <a:gd name="connsiteX121" fmla="*/ 267150 w 431999"/>
              <a:gd name="connsiteY121" fmla="*/ 85644 h 420934"/>
              <a:gd name="connsiteX122" fmla="*/ 275587 w 431999"/>
              <a:gd name="connsiteY122" fmla="*/ 94081 h 420934"/>
              <a:gd name="connsiteX123" fmla="*/ 284025 w 431999"/>
              <a:gd name="connsiteY123" fmla="*/ 85644 h 420934"/>
              <a:gd name="connsiteX124" fmla="*/ 275587 w 431999"/>
              <a:gd name="connsiteY124" fmla="*/ 77205 h 420934"/>
              <a:gd name="connsiteX125" fmla="*/ 275587 w 431999"/>
              <a:gd name="connsiteY125" fmla="*/ 64549 h 420934"/>
              <a:gd name="connsiteX126" fmla="*/ 296681 w 431999"/>
              <a:gd name="connsiteY126" fmla="*/ 85644 h 420934"/>
              <a:gd name="connsiteX127" fmla="*/ 275587 w 431999"/>
              <a:gd name="connsiteY127" fmla="*/ 106737 h 420934"/>
              <a:gd name="connsiteX128" fmla="*/ 269020 w 431999"/>
              <a:gd name="connsiteY128" fmla="*/ 105686 h 420934"/>
              <a:gd name="connsiteX129" fmla="*/ 234362 w 431999"/>
              <a:gd name="connsiteY129" fmla="*/ 154118 h 420934"/>
              <a:gd name="connsiteX130" fmla="*/ 238602 w 431999"/>
              <a:gd name="connsiteY130" fmla="*/ 166788 h 420934"/>
              <a:gd name="connsiteX131" fmla="*/ 217508 w 431999"/>
              <a:gd name="connsiteY131" fmla="*/ 187882 h 420934"/>
              <a:gd name="connsiteX132" fmla="*/ 196414 w 431999"/>
              <a:gd name="connsiteY132" fmla="*/ 166788 h 420934"/>
              <a:gd name="connsiteX133" fmla="*/ 196887 w 431999"/>
              <a:gd name="connsiteY133" fmla="*/ 162352 h 420934"/>
              <a:gd name="connsiteX134" fmla="*/ 173786 w 431999"/>
              <a:gd name="connsiteY134" fmla="*/ 149244 h 420934"/>
              <a:gd name="connsiteX135" fmla="*/ 159428 w 431999"/>
              <a:gd name="connsiteY135" fmla="*/ 154904 h 420934"/>
              <a:gd name="connsiteX136" fmla="*/ 145070 w 431999"/>
              <a:gd name="connsiteY136" fmla="*/ 149243 h 420934"/>
              <a:gd name="connsiteX137" fmla="*/ 121969 w 431999"/>
              <a:gd name="connsiteY137" fmla="*/ 162351 h 420934"/>
              <a:gd name="connsiteX138" fmla="*/ 122443 w 431999"/>
              <a:gd name="connsiteY138" fmla="*/ 166787 h 420934"/>
              <a:gd name="connsiteX139" fmla="*/ 101349 w 431999"/>
              <a:gd name="connsiteY139" fmla="*/ 187882 h 420934"/>
              <a:gd name="connsiteX140" fmla="*/ 80255 w 431999"/>
              <a:gd name="connsiteY140" fmla="*/ 166787 h 420934"/>
              <a:gd name="connsiteX141" fmla="*/ 101349 w 431999"/>
              <a:gd name="connsiteY141" fmla="*/ 145692 h 420934"/>
              <a:gd name="connsiteX142" fmla="*/ 115707 w 431999"/>
              <a:gd name="connsiteY142" fmla="*/ 151352 h 420934"/>
              <a:gd name="connsiteX143" fmla="*/ 138808 w 431999"/>
              <a:gd name="connsiteY143" fmla="*/ 138244 h 420934"/>
              <a:gd name="connsiteX144" fmla="*/ 138335 w 431999"/>
              <a:gd name="connsiteY144" fmla="*/ 133808 h 420934"/>
              <a:gd name="connsiteX145" fmla="*/ 159428 w 431999"/>
              <a:gd name="connsiteY145" fmla="*/ 112714 h 420934"/>
              <a:gd name="connsiteX146" fmla="*/ 180522 w 431999"/>
              <a:gd name="connsiteY146" fmla="*/ 133808 h 420934"/>
              <a:gd name="connsiteX147" fmla="*/ 180049 w 431999"/>
              <a:gd name="connsiteY147" fmla="*/ 138244 h 420934"/>
              <a:gd name="connsiteX148" fmla="*/ 203150 w 431999"/>
              <a:gd name="connsiteY148" fmla="*/ 151352 h 420934"/>
              <a:gd name="connsiteX149" fmla="*/ 217508 w 431999"/>
              <a:gd name="connsiteY149" fmla="*/ 145692 h 420934"/>
              <a:gd name="connsiteX150" fmla="*/ 224076 w 431999"/>
              <a:gd name="connsiteY150" fmla="*/ 146744 h 420934"/>
              <a:gd name="connsiteX151" fmla="*/ 258733 w 431999"/>
              <a:gd name="connsiteY151" fmla="*/ 98312 h 420934"/>
              <a:gd name="connsiteX152" fmla="*/ 254494 w 431999"/>
              <a:gd name="connsiteY152" fmla="*/ 85644 h 420934"/>
              <a:gd name="connsiteX153" fmla="*/ 275587 w 431999"/>
              <a:gd name="connsiteY153" fmla="*/ 64549 h 420934"/>
              <a:gd name="connsiteX154" fmla="*/ 17900 w 431999"/>
              <a:gd name="connsiteY154" fmla="*/ 28314 h 420934"/>
              <a:gd name="connsiteX155" fmla="*/ 47732 w 431999"/>
              <a:gd name="connsiteY155" fmla="*/ 28314 h 420934"/>
              <a:gd name="connsiteX156" fmla="*/ 54060 w 431999"/>
              <a:gd name="connsiteY156" fmla="*/ 34642 h 420934"/>
              <a:gd name="connsiteX157" fmla="*/ 47732 w 431999"/>
              <a:gd name="connsiteY157" fmla="*/ 40970 h 420934"/>
              <a:gd name="connsiteX158" fmla="*/ 17900 w 431999"/>
              <a:gd name="connsiteY158" fmla="*/ 40970 h 420934"/>
              <a:gd name="connsiteX159" fmla="*/ 12656 w 431999"/>
              <a:gd name="connsiteY159" fmla="*/ 46214 h 420934"/>
              <a:gd name="connsiteX160" fmla="*/ 12656 w 431999"/>
              <a:gd name="connsiteY160" fmla="*/ 307286 h 420934"/>
              <a:gd name="connsiteX161" fmla="*/ 17900 w 431999"/>
              <a:gd name="connsiteY161" fmla="*/ 312530 h 420934"/>
              <a:gd name="connsiteX162" fmla="*/ 67861 w 431999"/>
              <a:gd name="connsiteY162" fmla="*/ 312530 h 420934"/>
              <a:gd name="connsiteX163" fmla="*/ 309074 w 431999"/>
              <a:gd name="connsiteY163" fmla="*/ 312530 h 420934"/>
              <a:gd name="connsiteX164" fmla="*/ 353359 w 431999"/>
              <a:gd name="connsiteY164" fmla="*/ 312530 h 420934"/>
              <a:gd name="connsiteX165" fmla="*/ 359687 w 431999"/>
              <a:gd name="connsiteY165" fmla="*/ 318858 h 420934"/>
              <a:gd name="connsiteX166" fmla="*/ 353359 w 431999"/>
              <a:gd name="connsiteY166" fmla="*/ 325187 h 420934"/>
              <a:gd name="connsiteX167" fmla="*/ 315402 w 431999"/>
              <a:gd name="connsiteY167" fmla="*/ 325187 h 420934"/>
              <a:gd name="connsiteX168" fmla="*/ 315402 w 431999"/>
              <a:gd name="connsiteY168" fmla="*/ 339114 h 420934"/>
              <a:gd name="connsiteX169" fmla="*/ 301014 w 431999"/>
              <a:gd name="connsiteY169" fmla="*/ 353502 h 420934"/>
              <a:gd name="connsiteX170" fmla="*/ 237670 w 431999"/>
              <a:gd name="connsiteY170" fmla="*/ 353502 h 420934"/>
              <a:gd name="connsiteX171" fmla="*/ 267488 w 431999"/>
              <a:gd name="connsiteY171" fmla="*/ 411719 h 420934"/>
              <a:gd name="connsiteX172" fmla="*/ 264741 w 431999"/>
              <a:gd name="connsiteY172" fmla="*/ 420237 h 420934"/>
              <a:gd name="connsiteX173" fmla="*/ 261861 w 431999"/>
              <a:gd name="connsiteY173" fmla="*/ 420934 h 420934"/>
              <a:gd name="connsiteX174" fmla="*/ 256224 w 431999"/>
              <a:gd name="connsiteY174" fmla="*/ 417489 h 420934"/>
              <a:gd name="connsiteX175" fmla="*/ 223450 w 431999"/>
              <a:gd name="connsiteY175" fmla="*/ 353502 h 420934"/>
              <a:gd name="connsiteX176" fmla="*/ 153485 w 431999"/>
              <a:gd name="connsiteY176" fmla="*/ 353502 h 420934"/>
              <a:gd name="connsiteX177" fmla="*/ 120711 w 431999"/>
              <a:gd name="connsiteY177" fmla="*/ 417489 h 420934"/>
              <a:gd name="connsiteX178" fmla="*/ 115074 w 431999"/>
              <a:gd name="connsiteY178" fmla="*/ 420934 h 420934"/>
              <a:gd name="connsiteX179" fmla="*/ 112194 w 431999"/>
              <a:gd name="connsiteY179" fmla="*/ 420237 h 420934"/>
              <a:gd name="connsiteX180" fmla="*/ 109447 w 431999"/>
              <a:gd name="connsiteY180" fmla="*/ 411719 h 420934"/>
              <a:gd name="connsiteX181" fmla="*/ 139265 w 431999"/>
              <a:gd name="connsiteY181" fmla="*/ 353502 h 420934"/>
              <a:gd name="connsiteX182" fmla="*/ 75921 w 431999"/>
              <a:gd name="connsiteY182" fmla="*/ 353502 h 420934"/>
              <a:gd name="connsiteX183" fmla="*/ 61533 w 431999"/>
              <a:gd name="connsiteY183" fmla="*/ 339114 h 420934"/>
              <a:gd name="connsiteX184" fmla="*/ 61533 w 431999"/>
              <a:gd name="connsiteY184" fmla="*/ 325187 h 420934"/>
              <a:gd name="connsiteX185" fmla="*/ 17900 w 431999"/>
              <a:gd name="connsiteY185" fmla="*/ 325187 h 420934"/>
              <a:gd name="connsiteX186" fmla="*/ 0 w 431999"/>
              <a:gd name="connsiteY186" fmla="*/ 307286 h 420934"/>
              <a:gd name="connsiteX187" fmla="*/ 0 w 431999"/>
              <a:gd name="connsiteY187" fmla="*/ 46214 h 420934"/>
              <a:gd name="connsiteX188" fmla="*/ 17900 w 431999"/>
              <a:gd name="connsiteY188" fmla="*/ 28314 h 420934"/>
              <a:gd name="connsiteX189" fmla="*/ 169222 w 431999"/>
              <a:gd name="connsiteY189" fmla="*/ 12656 h 420934"/>
              <a:gd name="connsiteX190" fmla="*/ 166002 w 431999"/>
              <a:gd name="connsiteY190" fmla="*/ 15876 h 420934"/>
              <a:gd name="connsiteX191" fmla="*/ 166003 w 431999"/>
              <a:gd name="connsiteY191" fmla="*/ 15876 h 420934"/>
              <a:gd name="connsiteX192" fmla="*/ 166003 w 431999"/>
              <a:gd name="connsiteY192" fmla="*/ 28315 h 420934"/>
              <a:gd name="connsiteX193" fmla="*/ 210933 w 431999"/>
              <a:gd name="connsiteY193" fmla="*/ 28315 h 420934"/>
              <a:gd name="connsiteX194" fmla="*/ 210933 w 431999"/>
              <a:gd name="connsiteY194" fmla="*/ 15876 h 420934"/>
              <a:gd name="connsiteX195" fmla="*/ 207713 w 431999"/>
              <a:gd name="connsiteY195" fmla="*/ 12656 h 420934"/>
              <a:gd name="connsiteX196" fmla="*/ 169222 w 431999"/>
              <a:gd name="connsiteY196" fmla="*/ 0 h 420934"/>
              <a:gd name="connsiteX197" fmla="*/ 207713 w 431999"/>
              <a:gd name="connsiteY197" fmla="*/ 0 h 420934"/>
              <a:gd name="connsiteX198" fmla="*/ 223589 w 431999"/>
              <a:gd name="connsiteY198" fmla="*/ 15876 h 420934"/>
              <a:gd name="connsiteX199" fmla="*/ 223589 w 431999"/>
              <a:gd name="connsiteY199" fmla="*/ 28315 h 420934"/>
              <a:gd name="connsiteX200" fmla="*/ 359034 w 431999"/>
              <a:gd name="connsiteY200" fmla="*/ 28315 h 420934"/>
              <a:gd name="connsiteX201" fmla="*/ 376934 w 431999"/>
              <a:gd name="connsiteY201" fmla="*/ 46215 h 420934"/>
              <a:gd name="connsiteX202" fmla="*/ 376934 w 431999"/>
              <a:gd name="connsiteY202" fmla="*/ 106383 h 420934"/>
              <a:gd name="connsiteX203" fmla="*/ 370606 w 431999"/>
              <a:gd name="connsiteY203" fmla="*/ 112712 h 420934"/>
              <a:gd name="connsiteX204" fmla="*/ 364278 w 431999"/>
              <a:gd name="connsiteY204" fmla="*/ 106383 h 420934"/>
              <a:gd name="connsiteX205" fmla="*/ 364278 w 431999"/>
              <a:gd name="connsiteY205" fmla="*/ 46215 h 420934"/>
              <a:gd name="connsiteX206" fmla="*/ 359034 w 431999"/>
              <a:gd name="connsiteY206" fmla="*/ 40971 h 420934"/>
              <a:gd name="connsiteX207" fmla="*/ 217260 w 431999"/>
              <a:gd name="connsiteY207" fmla="*/ 40971 h 420934"/>
              <a:gd name="connsiteX208" fmla="*/ 159674 w 431999"/>
              <a:gd name="connsiteY208" fmla="*/ 40971 h 420934"/>
              <a:gd name="connsiteX209" fmla="*/ 73044 w 431999"/>
              <a:gd name="connsiteY209" fmla="*/ 40971 h 420934"/>
              <a:gd name="connsiteX210" fmla="*/ 66716 w 431999"/>
              <a:gd name="connsiteY210" fmla="*/ 34643 h 420934"/>
              <a:gd name="connsiteX211" fmla="*/ 73044 w 431999"/>
              <a:gd name="connsiteY211" fmla="*/ 28315 h 420934"/>
              <a:gd name="connsiteX212" fmla="*/ 153346 w 431999"/>
              <a:gd name="connsiteY212" fmla="*/ 28315 h 420934"/>
              <a:gd name="connsiteX213" fmla="*/ 153346 w 431999"/>
              <a:gd name="connsiteY213" fmla="*/ 15876 h 420934"/>
              <a:gd name="connsiteX214" fmla="*/ 169222 w 431999"/>
              <a:gd name="connsiteY214" fmla="*/ 0 h 42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431999" h="420934">
                <a:moveTo>
                  <a:pt x="74189" y="325187"/>
                </a:moveTo>
                <a:lnTo>
                  <a:pt x="74189" y="339114"/>
                </a:lnTo>
                <a:cubicBezTo>
                  <a:pt x="74189" y="340069"/>
                  <a:pt x="74966" y="340846"/>
                  <a:pt x="75921" y="340846"/>
                </a:cubicBezTo>
                <a:lnTo>
                  <a:pt x="301014" y="340846"/>
                </a:lnTo>
                <a:cubicBezTo>
                  <a:pt x="301969" y="340846"/>
                  <a:pt x="302746" y="340069"/>
                  <a:pt x="302746" y="339114"/>
                </a:cubicBezTo>
                <a:lnTo>
                  <a:pt x="302746" y="325187"/>
                </a:lnTo>
                <a:close/>
                <a:moveTo>
                  <a:pt x="382879" y="264307"/>
                </a:moveTo>
                <a:cubicBezTo>
                  <a:pt x="379892" y="266625"/>
                  <a:pt x="376736" y="268767"/>
                  <a:pt x="373404" y="270690"/>
                </a:cubicBezTo>
                <a:cubicBezTo>
                  <a:pt x="370075" y="272612"/>
                  <a:pt x="366647" y="274283"/>
                  <a:pt x="363147" y="275712"/>
                </a:cubicBezTo>
                <a:lnTo>
                  <a:pt x="398069" y="336212"/>
                </a:lnTo>
                <a:cubicBezTo>
                  <a:pt x="401210" y="341654"/>
                  <a:pt x="408196" y="343525"/>
                  <a:pt x="413641" y="340382"/>
                </a:cubicBezTo>
                <a:cubicBezTo>
                  <a:pt x="417158" y="338352"/>
                  <a:pt x="419343" y="334564"/>
                  <a:pt x="419343" y="330499"/>
                </a:cubicBezTo>
                <a:cubicBezTo>
                  <a:pt x="419343" y="328516"/>
                  <a:pt x="418813" y="326548"/>
                  <a:pt x="417811" y="324809"/>
                </a:cubicBezTo>
                <a:close/>
                <a:moveTo>
                  <a:pt x="262751" y="257575"/>
                </a:moveTo>
                <a:cubicBezTo>
                  <a:pt x="266246" y="257575"/>
                  <a:pt x="269079" y="260407"/>
                  <a:pt x="269079" y="263903"/>
                </a:cubicBezTo>
                <a:lnTo>
                  <a:pt x="269079" y="276152"/>
                </a:lnTo>
                <a:lnTo>
                  <a:pt x="288424" y="276152"/>
                </a:lnTo>
                <a:cubicBezTo>
                  <a:pt x="291919" y="276152"/>
                  <a:pt x="294752" y="278984"/>
                  <a:pt x="294752" y="282480"/>
                </a:cubicBezTo>
                <a:cubicBezTo>
                  <a:pt x="294752" y="285976"/>
                  <a:pt x="291919" y="288808"/>
                  <a:pt x="288424" y="288808"/>
                </a:cubicBezTo>
                <a:lnTo>
                  <a:pt x="262751" y="288808"/>
                </a:lnTo>
                <a:cubicBezTo>
                  <a:pt x="259256" y="288808"/>
                  <a:pt x="256423" y="285976"/>
                  <a:pt x="256423" y="282480"/>
                </a:cubicBezTo>
                <a:lnTo>
                  <a:pt x="256423" y="263903"/>
                </a:lnTo>
                <a:cubicBezTo>
                  <a:pt x="256423" y="260407"/>
                  <a:pt x="259256" y="257575"/>
                  <a:pt x="262751" y="257575"/>
                </a:cubicBezTo>
                <a:close/>
                <a:moveTo>
                  <a:pt x="210998" y="232891"/>
                </a:moveTo>
                <a:lnTo>
                  <a:pt x="210998" y="276152"/>
                </a:lnTo>
                <a:lnTo>
                  <a:pt x="224015" y="276152"/>
                </a:lnTo>
                <a:lnTo>
                  <a:pt x="224015" y="232891"/>
                </a:lnTo>
                <a:close/>
                <a:moveTo>
                  <a:pt x="94838" y="232891"/>
                </a:moveTo>
                <a:lnTo>
                  <a:pt x="94838" y="276152"/>
                </a:lnTo>
                <a:lnTo>
                  <a:pt x="107855" y="276152"/>
                </a:lnTo>
                <a:lnTo>
                  <a:pt x="107855" y="232891"/>
                </a:lnTo>
                <a:close/>
                <a:moveTo>
                  <a:pt x="204670" y="220234"/>
                </a:moveTo>
                <a:lnTo>
                  <a:pt x="230343" y="220234"/>
                </a:lnTo>
                <a:cubicBezTo>
                  <a:pt x="233838" y="220234"/>
                  <a:pt x="236671" y="223066"/>
                  <a:pt x="236671" y="226562"/>
                </a:cubicBezTo>
                <a:lnTo>
                  <a:pt x="236671" y="282479"/>
                </a:lnTo>
                <a:cubicBezTo>
                  <a:pt x="236671" y="285975"/>
                  <a:pt x="233838" y="288807"/>
                  <a:pt x="230343" y="288807"/>
                </a:cubicBezTo>
                <a:lnTo>
                  <a:pt x="204670" y="288807"/>
                </a:lnTo>
                <a:cubicBezTo>
                  <a:pt x="201175" y="288807"/>
                  <a:pt x="198342" y="285975"/>
                  <a:pt x="198342" y="282479"/>
                </a:cubicBezTo>
                <a:lnTo>
                  <a:pt x="198342" y="226562"/>
                </a:lnTo>
                <a:cubicBezTo>
                  <a:pt x="198342" y="223066"/>
                  <a:pt x="201175" y="220234"/>
                  <a:pt x="204670" y="220234"/>
                </a:cubicBezTo>
                <a:close/>
                <a:moveTo>
                  <a:pt x="88510" y="220234"/>
                </a:moveTo>
                <a:lnTo>
                  <a:pt x="114183" y="220234"/>
                </a:lnTo>
                <a:cubicBezTo>
                  <a:pt x="117678" y="220234"/>
                  <a:pt x="120511" y="223066"/>
                  <a:pt x="120511" y="226562"/>
                </a:cubicBezTo>
                <a:lnTo>
                  <a:pt x="120511" y="282479"/>
                </a:lnTo>
                <a:cubicBezTo>
                  <a:pt x="120511" y="285975"/>
                  <a:pt x="117678" y="288807"/>
                  <a:pt x="114183" y="288807"/>
                </a:cubicBezTo>
                <a:lnTo>
                  <a:pt x="88510" y="288807"/>
                </a:lnTo>
                <a:cubicBezTo>
                  <a:pt x="85015" y="288807"/>
                  <a:pt x="82182" y="285975"/>
                  <a:pt x="82182" y="282479"/>
                </a:cubicBezTo>
                <a:lnTo>
                  <a:pt x="82182" y="226562"/>
                </a:lnTo>
                <a:cubicBezTo>
                  <a:pt x="82182" y="223066"/>
                  <a:pt x="85015" y="220234"/>
                  <a:pt x="88510" y="220234"/>
                </a:cubicBezTo>
                <a:close/>
                <a:moveTo>
                  <a:pt x="152919" y="200551"/>
                </a:moveTo>
                <a:lnTo>
                  <a:pt x="152919" y="276152"/>
                </a:lnTo>
                <a:lnTo>
                  <a:pt x="165936" y="276152"/>
                </a:lnTo>
                <a:lnTo>
                  <a:pt x="165936" y="200551"/>
                </a:lnTo>
                <a:close/>
                <a:moveTo>
                  <a:pt x="146590" y="187895"/>
                </a:moveTo>
                <a:lnTo>
                  <a:pt x="172263" y="187895"/>
                </a:lnTo>
                <a:cubicBezTo>
                  <a:pt x="175758" y="187895"/>
                  <a:pt x="178591" y="190727"/>
                  <a:pt x="178591" y="194223"/>
                </a:cubicBezTo>
                <a:lnTo>
                  <a:pt x="178591" y="282480"/>
                </a:lnTo>
                <a:cubicBezTo>
                  <a:pt x="178591" y="285976"/>
                  <a:pt x="175758" y="288808"/>
                  <a:pt x="172263" y="288808"/>
                </a:cubicBezTo>
                <a:lnTo>
                  <a:pt x="146590" y="288808"/>
                </a:lnTo>
                <a:cubicBezTo>
                  <a:pt x="143095" y="288808"/>
                  <a:pt x="140262" y="285976"/>
                  <a:pt x="140262" y="282480"/>
                </a:cubicBezTo>
                <a:lnTo>
                  <a:pt x="140262" y="194223"/>
                </a:lnTo>
                <a:cubicBezTo>
                  <a:pt x="140262" y="190727"/>
                  <a:pt x="143095" y="187895"/>
                  <a:pt x="146590" y="187895"/>
                </a:cubicBezTo>
                <a:close/>
                <a:moveTo>
                  <a:pt x="217507" y="158347"/>
                </a:moveTo>
                <a:cubicBezTo>
                  <a:pt x="212855" y="158347"/>
                  <a:pt x="209069" y="162132"/>
                  <a:pt x="209069" y="166785"/>
                </a:cubicBezTo>
                <a:cubicBezTo>
                  <a:pt x="209069" y="171439"/>
                  <a:pt x="212855" y="175224"/>
                  <a:pt x="217507" y="175224"/>
                </a:cubicBezTo>
                <a:cubicBezTo>
                  <a:pt x="222159" y="175224"/>
                  <a:pt x="225945" y="171439"/>
                  <a:pt x="225945" y="166785"/>
                </a:cubicBezTo>
                <a:cubicBezTo>
                  <a:pt x="225945" y="162132"/>
                  <a:pt x="222160" y="158347"/>
                  <a:pt x="217507" y="158347"/>
                </a:cubicBezTo>
                <a:close/>
                <a:moveTo>
                  <a:pt x="101346" y="158347"/>
                </a:moveTo>
                <a:cubicBezTo>
                  <a:pt x="96694" y="158347"/>
                  <a:pt x="92909" y="162132"/>
                  <a:pt x="92909" y="166785"/>
                </a:cubicBezTo>
                <a:cubicBezTo>
                  <a:pt x="92909" y="171439"/>
                  <a:pt x="96694" y="175224"/>
                  <a:pt x="101346" y="175224"/>
                </a:cubicBezTo>
                <a:cubicBezTo>
                  <a:pt x="105999" y="175224"/>
                  <a:pt x="109784" y="171439"/>
                  <a:pt x="109784" y="166785"/>
                </a:cubicBezTo>
                <a:cubicBezTo>
                  <a:pt x="109784" y="162132"/>
                  <a:pt x="105999" y="158347"/>
                  <a:pt x="101346" y="158347"/>
                </a:cubicBezTo>
                <a:close/>
                <a:moveTo>
                  <a:pt x="335789" y="139067"/>
                </a:moveTo>
                <a:cubicBezTo>
                  <a:pt x="347334" y="139785"/>
                  <a:pt x="358670" y="143843"/>
                  <a:pt x="368327" y="151150"/>
                </a:cubicBezTo>
                <a:cubicBezTo>
                  <a:pt x="371115" y="153259"/>
                  <a:pt x="371664" y="157228"/>
                  <a:pt x="369556" y="160015"/>
                </a:cubicBezTo>
                <a:cubicBezTo>
                  <a:pt x="367447" y="162803"/>
                  <a:pt x="363479" y="163352"/>
                  <a:pt x="360692" y="161243"/>
                </a:cubicBezTo>
                <a:cubicBezTo>
                  <a:pt x="345444" y="149707"/>
                  <a:pt x="324895" y="148429"/>
                  <a:pt x="308336" y="157988"/>
                </a:cubicBezTo>
                <a:cubicBezTo>
                  <a:pt x="285689" y="171064"/>
                  <a:pt x="277901" y="200126"/>
                  <a:pt x="290977" y="222773"/>
                </a:cubicBezTo>
                <a:cubicBezTo>
                  <a:pt x="297310" y="233743"/>
                  <a:pt x="307538" y="241591"/>
                  <a:pt x="319774" y="244870"/>
                </a:cubicBezTo>
                <a:cubicBezTo>
                  <a:pt x="332009" y="248148"/>
                  <a:pt x="344791" y="246467"/>
                  <a:pt x="355761" y="240132"/>
                </a:cubicBezTo>
                <a:cubicBezTo>
                  <a:pt x="366129" y="234147"/>
                  <a:pt x="373792" y="224559"/>
                  <a:pt x="377339" y="213135"/>
                </a:cubicBezTo>
                <a:cubicBezTo>
                  <a:pt x="380866" y="201773"/>
                  <a:pt x="380029" y="189615"/>
                  <a:pt x="374980" y="178900"/>
                </a:cubicBezTo>
                <a:cubicBezTo>
                  <a:pt x="373490" y="175738"/>
                  <a:pt x="374845" y="171968"/>
                  <a:pt x="378008" y="170478"/>
                </a:cubicBezTo>
                <a:cubicBezTo>
                  <a:pt x="381169" y="168989"/>
                  <a:pt x="384939" y="170344"/>
                  <a:pt x="386429" y="173506"/>
                </a:cubicBezTo>
                <a:cubicBezTo>
                  <a:pt x="392829" y="187091"/>
                  <a:pt x="393893" y="202498"/>
                  <a:pt x="389425" y="216889"/>
                </a:cubicBezTo>
                <a:cubicBezTo>
                  <a:pt x="384932" y="231364"/>
                  <a:pt x="375223" y="243511"/>
                  <a:pt x="362089" y="251093"/>
                </a:cubicBezTo>
                <a:cubicBezTo>
                  <a:pt x="352832" y="256438"/>
                  <a:pt x="342556" y="259168"/>
                  <a:pt x="332146" y="259168"/>
                </a:cubicBezTo>
                <a:cubicBezTo>
                  <a:pt x="326927" y="259168"/>
                  <a:pt x="321674" y="258482"/>
                  <a:pt x="316498" y="257095"/>
                </a:cubicBezTo>
                <a:cubicBezTo>
                  <a:pt x="300996" y="252940"/>
                  <a:pt x="288040" y="242999"/>
                  <a:pt x="280016" y="229100"/>
                </a:cubicBezTo>
                <a:cubicBezTo>
                  <a:pt x="271991" y="215202"/>
                  <a:pt x="269859" y="199010"/>
                  <a:pt x="274013" y="183509"/>
                </a:cubicBezTo>
                <a:cubicBezTo>
                  <a:pt x="278167" y="168008"/>
                  <a:pt x="288109" y="155051"/>
                  <a:pt x="302007" y="147027"/>
                </a:cubicBezTo>
                <a:cubicBezTo>
                  <a:pt x="312494" y="140973"/>
                  <a:pt x="324245" y="138350"/>
                  <a:pt x="335789" y="139067"/>
                </a:cubicBezTo>
                <a:close/>
                <a:moveTo>
                  <a:pt x="331930" y="129021"/>
                </a:moveTo>
                <a:cubicBezTo>
                  <a:pt x="320052" y="129021"/>
                  <a:pt x="308026" y="132039"/>
                  <a:pt x="297021" y="138392"/>
                </a:cubicBezTo>
                <a:cubicBezTo>
                  <a:pt x="263569" y="157706"/>
                  <a:pt x="252066" y="200635"/>
                  <a:pt x="271379" y="234088"/>
                </a:cubicBezTo>
                <a:cubicBezTo>
                  <a:pt x="280736" y="250293"/>
                  <a:pt x="295843" y="261885"/>
                  <a:pt x="313917" y="266728"/>
                </a:cubicBezTo>
                <a:cubicBezTo>
                  <a:pt x="331992" y="271570"/>
                  <a:pt x="350870" y="269086"/>
                  <a:pt x="367074" y="259729"/>
                </a:cubicBezTo>
                <a:cubicBezTo>
                  <a:pt x="383279" y="250373"/>
                  <a:pt x="394872" y="235267"/>
                  <a:pt x="399715" y="217192"/>
                </a:cubicBezTo>
                <a:cubicBezTo>
                  <a:pt x="404558" y="199118"/>
                  <a:pt x="402072" y="180240"/>
                  <a:pt x="392717" y="164034"/>
                </a:cubicBezTo>
                <a:cubicBezTo>
                  <a:pt x="379757" y="141587"/>
                  <a:pt x="356159" y="129021"/>
                  <a:pt x="331930" y="129021"/>
                </a:cubicBezTo>
                <a:close/>
                <a:moveTo>
                  <a:pt x="159427" y="125370"/>
                </a:moveTo>
                <a:cubicBezTo>
                  <a:pt x="154774" y="125370"/>
                  <a:pt x="150989" y="129155"/>
                  <a:pt x="150989" y="133807"/>
                </a:cubicBezTo>
                <a:cubicBezTo>
                  <a:pt x="150989" y="138461"/>
                  <a:pt x="154774" y="142246"/>
                  <a:pt x="159427" y="142246"/>
                </a:cubicBezTo>
                <a:cubicBezTo>
                  <a:pt x="164079" y="142246"/>
                  <a:pt x="167865" y="138461"/>
                  <a:pt x="167864" y="133807"/>
                </a:cubicBezTo>
                <a:cubicBezTo>
                  <a:pt x="167864" y="129155"/>
                  <a:pt x="164079" y="125370"/>
                  <a:pt x="159427" y="125370"/>
                </a:cubicBezTo>
                <a:close/>
                <a:moveTo>
                  <a:pt x="321804" y="116988"/>
                </a:moveTo>
                <a:cubicBezTo>
                  <a:pt x="353790" y="113038"/>
                  <a:pt x="386576" y="128082"/>
                  <a:pt x="403678" y="157706"/>
                </a:cubicBezTo>
                <a:cubicBezTo>
                  <a:pt x="414724" y="176839"/>
                  <a:pt x="417659" y="199129"/>
                  <a:pt x="411941" y="220468"/>
                </a:cubicBezTo>
                <a:cubicBezTo>
                  <a:pt x="408363" y="233819"/>
                  <a:pt x="401665" y="245798"/>
                  <a:pt x="392468" y="255602"/>
                </a:cubicBezTo>
                <a:lnTo>
                  <a:pt x="428772" y="318483"/>
                </a:lnTo>
                <a:cubicBezTo>
                  <a:pt x="430884" y="322143"/>
                  <a:pt x="431999" y="326297"/>
                  <a:pt x="431999" y="330498"/>
                </a:cubicBezTo>
                <a:cubicBezTo>
                  <a:pt x="431999" y="339072"/>
                  <a:pt x="427388" y="347060"/>
                  <a:pt x="419966" y="351344"/>
                </a:cubicBezTo>
                <a:cubicBezTo>
                  <a:pt x="416187" y="353524"/>
                  <a:pt x="412056" y="354561"/>
                  <a:pt x="407978" y="354561"/>
                </a:cubicBezTo>
                <a:cubicBezTo>
                  <a:pt x="399657" y="354562"/>
                  <a:pt x="391556" y="350248"/>
                  <a:pt x="387107" y="342538"/>
                </a:cubicBezTo>
                <a:lnTo>
                  <a:pt x="350810" y="279655"/>
                </a:lnTo>
                <a:cubicBezTo>
                  <a:pt x="344705" y="281085"/>
                  <a:pt x="338462" y="281807"/>
                  <a:pt x="332183" y="281807"/>
                </a:cubicBezTo>
                <a:cubicBezTo>
                  <a:pt x="324998" y="281807"/>
                  <a:pt x="317768" y="280863"/>
                  <a:pt x="310642" y="278953"/>
                </a:cubicBezTo>
                <a:cubicBezTo>
                  <a:pt x="289302" y="273234"/>
                  <a:pt x="271466" y="259549"/>
                  <a:pt x="260420" y="240416"/>
                </a:cubicBezTo>
                <a:cubicBezTo>
                  <a:pt x="237617" y="200919"/>
                  <a:pt x="251197" y="150234"/>
                  <a:pt x="290694" y="127432"/>
                </a:cubicBezTo>
                <a:cubicBezTo>
                  <a:pt x="300568" y="121731"/>
                  <a:pt x="311142" y="118304"/>
                  <a:pt x="321804" y="116988"/>
                </a:cubicBezTo>
                <a:close/>
                <a:moveTo>
                  <a:pt x="275587" y="77205"/>
                </a:moveTo>
                <a:cubicBezTo>
                  <a:pt x="270934" y="77205"/>
                  <a:pt x="267149" y="80990"/>
                  <a:pt x="267150" y="85644"/>
                </a:cubicBezTo>
                <a:cubicBezTo>
                  <a:pt x="267150" y="90296"/>
                  <a:pt x="270935" y="94081"/>
                  <a:pt x="275587" y="94081"/>
                </a:cubicBezTo>
                <a:cubicBezTo>
                  <a:pt x="280240" y="94081"/>
                  <a:pt x="284025" y="90296"/>
                  <a:pt x="284025" y="85644"/>
                </a:cubicBezTo>
                <a:cubicBezTo>
                  <a:pt x="284025" y="80990"/>
                  <a:pt x="280240" y="77205"/>
                  <a:pt x="275587" y="77205"/>
                </a:cubicBezTo>
                <a:close/>
                <a:moveTo>
                  <a:pt x="275587" y="64549"/>
                </a:moveTo>
                <a:cubicBezTo>
                  <a:pt x="287218" y="64549"/>
                  <a:pt x="296681" y="74013"/>
                  <a:pt x="296681" y="85644"/>
                </a:cubicBezTo>
                <a:cubicBezTo>
                  <a:pt x="296681" y="97275"/>
                  <a:pt x="287218" y="106737"/>
                  <a:pt x="275587" y="106737"/>
                </a:cubicBezTo>
                <a:cubicBezTo>
                  <a:pt x="273294" y="106737"/>
                  <a:pt x="271087" y="106364"/>
                  <a:pt x="269020" y="105686"/>
                </a:cubicBezTo>
                <a:lnTo>
                  <a:pt x="234362" y="154118"/>
                </a:lnTo>
                <a:cubicBezTo>
                  <a:pt x="237022" y="157648"/>
                  <a:pt x="238602" y="162037"/>
                  <a:pt x="238602" y="166788"/>
                </a:cubicBezTo>
                <a:cubicBezTo>
                  <a:pt x="238602" y="178419"/>
                  <a:pt x="229140" y="187882"/>
                  <a:pt x="217508" y="187882"/>
                </a:cubicBezTo>
                <a:cubicBezTo>
                  <a:pt x="205877" y="187882"/>
                  <a:pt x="196414" y="178419"/>
                  <a:pt x="196414" y="166788"/>
                </a:cubicBezTo>
                <a:cubicBezTo>
                  <a:pt x="196414" y="165267"/>
                  <a:pt x="196579" y="163783"/>
                  <a:pt x="196887" y="162352"/>
                </a:cubicBezTo>
                <a:lnTo>
                  <a:pt x="173786" y="149244"/>
                </a:lnTo>
                <a:cubicBezTo>
                  <a:pt x="170017" y="152751"/>
                  <a:pt x="164971" y="154904"/>
                  <a:pt x="159428" y="154904"/>
                </a:cubicBezTo>
                <a:cubicBezTo>
                  <a:pt x="153886" y="154904"/>
                  <a:pt x="148838" y="152751"/>
                  <a:pt x="145070" y="149243"/>
                </a:cubicBezTo>
                <a:lnTo>
                  <a:pt x="121969" y="162351"/>
                </a:lnTo>
                <a:cubicBezTo>
                  <a:pt x="122277" y="163782"/>
                  <a:pt x="122443" y="165266"/>
                  <a:pt x="122443" y="166787"/>
                </a:cubicBezTo>
                <a:cubicBezTo>
                  <a:pt x="122443" y="178418"/>
                  <a:pt x="112980" y="187882"/>
                  <a:pt x="101349" y="187882"/>
                </a:cubicBezTo>
                <a:cubicBezTo>
                  <a:pt x="89718" y="187882"/>
                  <a:pt x="80255" y="178418"/>
                  <a:pt x="80255" y="166787"/>
                </a:cubicBezTo>
                <a:cubicBezTo>
                  <a:pt x="80255" y="155156"/>
                  <a:pt x="89718" y="145692"/>
                  <a:pt x="101349" y="145692"/>
                </a:cubicBezTo>
                <a:cubicBezTo>
                  <a:pt x="106891" y="145692"/>
                  <a:pt x="111939" y="147844"/>
                  <a:pt x="115707" y="151352"/>
                </a:cubicBezTo>
                <a:lnTo>
                  <a:pt x="138808" y="138244"/>
                </a:lnTo>
                <a:cubicBezTo>
                  <a:pt x="138500" y="136813"/>
                  <a:pt x="138335" y="135330"/>
                  <a:pt x="138335" y="133808"/>
                </a:cubicBezTo>
                <a:cubicBezTo>
                  <a:pt x="138335" y="122177"/>
                  <a:pt x="147797" y="112714"/>
                  <a:pt x="159428" y="112714"/>
                </a:cubicBezTo>
                <a:cubicBezTo>
                  <a:pt x="171059" y="112714"/>
                  <a:pt x="180522" y="122177"/>
                  <a:pt x="180522" y="133808"/>
                </a:cubicBezTo>
                <a:cubicBezTo>
                  <a:pt x="180522" y="135330"/>
                  <a:pt x="180357" y="136813"/>
                  <a:pt x="180049" y="138244"/>
                </a:cubicBezTo>
                <a:lnTo>
                  <a:pt x="203150" y="151352"/>
                </a:lnTo>
                <a:cubicBezTo>
                  <a:pt x="206918" y="147844"/>
                  <a:pt x="211965" y="145692"/>
                  <a:pt x="217508" y="145692"/>
                </a:cubicBezTo>
                <a:cubicBezTo>
                  <a:pt x="219801" y="145692"/>
                  <a:pt x="222008" y="146065"/>
                  <a:pt x="224076" y="146744"/>
                </a:cubicBezTo>
                <a:lnTo>
                  <a:pt x="258733" y="98312"/>
                </a:lnTo>
                <a:cubicBezTo>
                  <a:pt x="256073" y="94781"/>
                  <a:pt x="254494" y="90394"/>
                  <a:pt x="254494" y="85644"/>
                </a:cubicBezTo>
                <a:cubicBezTo>
                  <a:pt x="254494" y="74013"/>
                  <a:pt x="263956" y="64549"/>
                  <a:pt x="275587" y="64549"/>
                </a:cubicBezTo>
                <a:close/>
                <a:moveTo>
                  <a:pt x="17900" y="28314"/>
                </a:moveTo>
                <a:lnTo>
                  <a:pt x="47732" y="28314"/>
                </a:lnTo>
                <a:cubicBezTo>
                  <a:pt x="51227" y="28314"/>
                  <a:pt x="54060" y="31146"/>
                  <a:pt x="54060" y="34642"/>
                </a:cubicBezTo>
                <a:cubicBezTo>
                  <a:pt x="54060" y="38138"/>
                  <a:pt x="51227" y="40970"/>
                  <a:pt x="47732" y="40970"/>
                </a:cubicBezTo>
                <a:lnTo>
                  <a:pt x="17900" y="40970"/>
                </a:lnTo>
                <a:cubicBezTo>
                  <a:pt x="15009" y="40970"/>
                  <a:pt x="12656" y="43323"/>
                  <a:pt x="12656" y="46214"/>
                </a:cubicBezTo>
                <a:lnTo>
                  <a:pt x="12656" y="307286"/>
                </a:lnTo>
                <a:cubicBezTo>
                  <a:pt x="12656" y="310178"/>
                  <a:pt x="15009" y="312530"/>
                  <a:pt x="17900" y="312530"/>
                </a:cubicBezTo>
                <a:lnTo>
                  <a:pt x="67861" y="312530"/>
                </a:lnTo>
                <a:lnTo>
                  <a:pt x="309074" y="312530"/>
                </a:lnTo>
                <a:lnTo>
                  <a:pt x="353359" y="312530"/>
                </a:lnTo>
                <a:cubicBezTo>
                  <a:pt x="356854" y="312530"/>
                  <a:pt x="359687" y="315363"/>
                  <a:pt x="359687" y="318858"/>
                </a:cubicBezTo>
                <a:cubicBezTo>
                  <a:pt x="359687" y="322354"/>
                  <a:pt x="356854" y="325187"/>
                  <a:pt x="353359" y="325187"/>
                </a:cubicBezTo>
                <a:lnTo>
                  <a:pt x="315402" y="325187"/>
                </a:lnTo>
                <a:lnTo>
                  <a:pt x="315402" y="339114"/>
                </a:lnTo>
                <a:cubicBezTo>
                  <a:pt x="315402" y="347048"/>
                  <a:pt x="308948" y="353502"/>
                  <a:pt x="301014" y="353502"/>
                </a:cubicBezTo>
                <a:lnTo>
                  <a:pt x="237670" y="353502"/>
                </a:lnTo>
                <a:lnTo>
                  <a:pt x="267488" y="411719"/>
                </a:lnTo>
                <a:cubicBezTo>
                  <a:pt x="269082" y="414830"/>
                  <a:pt x="267852" y="418643"/>
                  <a:pt x="264741" y="420237"/>
                </a:cubicBezTo>
                <a:cubicBezTo>
                  <a:pt x="263818" y="420708"/>
                  <a:pt x="262832" y="420934"/>
                  <a:pt x="261861" y="420934"/>
                </a:cubicBezTo>
                <a:cubicBezTo>
                  <a:pt x="259562" y="420934"/>
                  <a:pt x="257345" y="419676"/>
                  <a:pt x="256224" y="417489"/>
                </a:cubicBezTo>
                <a:lnTo>
                  <a:pt x="223450" y="353502"/>
                </a:lnTo>
                <a:lnTo>
                  <a:pt x="153485" y="353502"/>
                </a:lnTo>
                <a:lnTo>
                  <a:pt x="120711" y="417489"/>
                </a:lnTo>
                <a:cubicBezTo>
                  <a:pt x="119591" y="419676"/>
                  <a:pt x="117373" y="420934"/>
                  <a:pt x="115074" y="420934"/>
                </a:cubicBezTo>
                <a:cubicBezTo>
                  <a:pt x="114103" y="420934"/>
                  <a:pt x="113117" y="420710"/>
                  <a:pt x="112194" y="420237"/>
                </a:cubicBezTo>
                <a:cubicBezTo>
                  <a:pt x="109083" y="418643"/>
                  <a:pt x="107854" y="414830"/>
                  <a:pt x="109447" y="411719"/>
                </a:cubicBezTo>
                <a:lnTo>
                  <a:pt x="139265" y="353502"/>
                </a:lnTo>
                <a:lnTo>
                  <a:pt x="75921" y="353502"/>
                </a:lnTo>
                <a:cubicBezTo>
                  <a:pt x="67988" y="353502"/>
                  <a:pt x="61533" y="347047"/>
                  <a:pt x="61533" y="339114"/>
                </a:cubicBezTo>
                <a:lnTo>
                  <a:pt x="61533" y="325187"/>
                </a:lnTo>
                <a:lnTo>
                  <a:pt x="17900" y="325187"/>
                </a:lnTo>
                <a:cubicBezTo>
                  <a:pt x="8030" y="325187"/>
                  <a:pt x="0" y="317157"/>
                  <a:pt x="0" y="307286"/>
                </a:cubicBezTo>
                <a:lnTo>
                  <a:pt x="0" y="46214"/>
                </a:lnTo>
                <a:cubicBezTo>
                  <a:pt x="0" y="36344"/>
                  <a:pt x="8030" y="28314"/>
                  <a:pt x="17900" y="28314"/>
                </a:cubicBezTo>
                <a:close/>
                <a:moveTo>
                  <a:pt x="169222" y="12656"/>
                </a:moveTo>
                <a:cubicBezTo>
                  <a:pt x="167446" y="12656"/>
                  <a:pt x="166002" y="14101"/>
                  <a:pt x="166002" y="15876"/>
                </a:cubicBezTo>
                <a:lnTo>
                  <a:pt x="166003" y="15876"/>
                </a:lnTo>
                <a:lnTo>
                  <a:pt x="166003" y="28315"/>
                </a:lnTo>
                <a:lnTo>
                  <a:pt x="210933" y="28315"/>
                </a:lnTo>
                <a:lnTo>
                  <a:pt x="210933" y="15876"/>
                </a:lnTo>
                <a:cubicBezTo>
                  <a:pt x="210933" y="14101"/>
                  <a:pt x="209488" y="12656"/>
                  <a:pt x="207713" y="12656"/>
                </a:cubicBezTo>
                <a:close/>
                <a:moveTo>
                  <a:pt x="169222" y="0"/>
                </a:moveTo>
                <a:lnTo>
                  <a:pt x="207713" y="0"/>
                </a:lnTo>
                <a:cubicBezTo>
                  <a:pt x="216467" y="0"/>
                  <a:pt x="223589" y="7122"/>
                  <a:pt x="223589" y="15876"/>
                </a:cubicBezTo>
                <a:lnTo>
                  <a:pt x="223589" y="28315"/>
                </a:lnTo>
                <a:lnTo>
                  <a:pt x="359034" y="28315"/>
                </a:lnTo>
                <a:cubicBezTo>
                  <a:pt x="368904" y="28315"/>
                  <a:pt x="376934" y="36345"/>
                  <a:pt x="376934" y="46215"/>
                </a:cubicBezTo>
                <a:lnTo>
                  <a:pt x="376934" y="106383"/>
                </a:lnTo>
                <a:cubicBezTo>
                  <a:pt x="376934" y="109879"/>
                  <a:pt x="374101" y="112712"/>
                  <a:pt x="370606" y="112712"/>
                </a:cubicBezTo>
                <a:cubicBezTo>
                  <a:pt x="367111" y="112712"/>
                  <a:pt x="364278" y="109879"/>
                  <a:pt x="364278" y="106383"/>
                </a:cubicBezTo>
                <a:lnTo>
                  <a:pt x="364278" y="46215"/>
                </a:lnTo>
                <a:cubicBezTo>
                  <a:pt x="364278" y="43323"/>
                  <a:pt x="361926" y="40971"/>
                  <a:pt x="359034" y="40971"/>
                </a:cubicBezTo>
                <a:lnTo>
                  <a:pt x="217260" y="40971"/>
                </a:lnTo>
                <a:lnTo>
                  <a:pt x="159674" y="40971"/>
                </a:lnTo>
                <a:lnTo>
                  <a:pt x="73044" y="40971"/>
                </a:lnTo>
                <a:cubicBezTo>
                  <a:pt x="69549" y="40971"/>
                  <a:pt x="66716" y="38138"/>
                  <a:pt x="66716" y="34643"/>
                </a:cubicBezTo>
                <a:cubicBezTo>
                  <a:pt x="66716" y="31147"/>
                  <a:pt x="69549" y="28315"/>
                  <a:pt x="73044" y="28315"/>
                </a:cubicBezTo>
                <a:lnTo>
                  <a:pt x="153346" y="28315"/>
                </a:lnTo>
                <a:lnTo>
                  <a:pt x="153346" y="15876"/>
                </a:lnTo>
                <a:cubicBezTo>
                  <a:pt x="153346" y="7122"/>
                  <a:pt x="160468" y="0"/>
                  <a:pt x="169222" y="0"/>
                </a:cubicBezTo>
                <a:close/>
              </a:path>
            </a:pathLst>
          </a:custGeom>
          <a:solidFill>
            <a:srgbClr val="000000"/>
          </a:solidFill>
          <a:ln w="837" cap="flat">
            <a:noFill/>
            <a:prstDash val="solid"/>
            <a:miter/>
          </a:ln>
        </p:spPr>
        <p:txBody>
          <a:bodyPr rtlCol="0" anchor="ctr"/>
          <a:lstStyle/>
          <a:p>
            <a:endParaRPr lang="en-GB" sz="2180"/>
          </a:p>
        </p:txBody>
      </p:sp>
      <p:graphicFrame>
        <p:nvGraphicFramePr>
          <p:cNvPr id="13" name="Table 12"/>
          <p:cNvGraphicFramePr>
            <a:graphicFrameLocks noGrp="1"/>
          </p:cNvGraphicFramePr>
          <p:nvPr>
            <p:extLst>
              <p:ext uri="{D42A27DB-BD31-4B8C-83A1-F6EECF244321}">
                <p14:modId xmlns:p14="http://schemas.microsoft.com/office/powerpoint/2010/main" val="1413749178"/>
              </p:ext>
            </p:extLst>
          </p:nvPr>
        </p:nvGraphicFramePr>
        <p:xfrm>
          <a:off x="609600" y="1675509"/>
          <a:ext cx="10972800" cy="3749040"/>
        </p:xfrm>
        <a:graphic>
          <a:graphicData uri="http://schemas.openxmlformats.org/drawingml/2006/table">
            <a:tbl>
              <a:tblPr firstRow="1" bandRow="1">
                <a:tableStyleId>{8A107856-5554-42FB-B03E-39F5DBC370BA}</a:tableStyleId>
              </a:tblPr>
              <a:tblGrid>
                <a:gridCol w="2868632">
                  <a:extLst>
                    <a:ext uri="{9D8B030D-6E8A-4147-A177-3AD203B41FA5}">
                      <a16:colId xmlns:a16="http://schemas.microsoft.com/office/drawing/2014/main" val="20000"/>
                    </a:ext>
                  </a:extLst>
                </a:gridCol>
                <a:gridCol w="8104168">
                  <a:extLst>
                    <a:ext uri="{9D8B030D-6E8A-4147-A177-3AD203B41FA5}">
                      <a16:colId xmlns:a16="http://schemas.microsoft.com/office/drawing/2014/main" val="20001"/>
                    </a:ext>
                  </a:extLst>
                </a:gridCol>
              </a:tblGrid>
              <a:tr h="685800">
                <a:tc>
                  <a:txBody>
                    <a:bodyPr/>
                    <a:lstStyle/>
                    <a:p>
                      <a:pPr marL="0"/>
                      <a:r>
                        <a:rPr lang="en-US" sz="1800" b="1" dirty="0" smtClean="0">
                          <a:solidFill>
                            <a:schemeClr val="dk1"/>
                          </a:solidFill>
                          <a:latin typeface="Calibri" panose="020F0502020204030204" pitchFamily="34" charset="0"/>
                          <a:ea typeface="+mn-ea"/>
                          <a:cs typeface="Calibri" panose="020F0502020204030204" pitchFamily="34" charset="0"/>
                        </a:rPr>
                        <a:t>Human Health Risk</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Single-use plastics (SUP) are harmful to human health because they can break down into micro-plastics, which enter the food chain through water, seafood and even air. These micro-plastics may carry toxic chemicals that disrupt hormones, affect immunity and increase the risk of diseases like cancer. Additionally, burning or improper disposal of SUP releases harmful gases, such as dioxins and furans, which can cause respiratory problems and other long-term health issues.</a:t>
                      </a:r>
                    </a:p>
                  </a:txBody>
                  <a:tcPr anchor="ctr"/>
                </a:tc>
                <a:extLst>
                  <a:ext uri="{0D108BD9-81ED-4DB2-BD59-A6C34878D82A}">
                    <a16:rowId xmlns:a16="http://schemas.microsoft.com/office/drawing/2014/main" val="10000"/>
                  </a:ext>
                </a:extLst>
              </a:tr>
              <a:tr h="533400">
                <a:tc>
                  <a:txBody>
                    <a:bodyPr/>
                    <a:lstStyle/>
                    <a:p>
                      <a:r>
                        <a:rPr lang="en-US" sz="1800" b="1" dirty="0" smtClean="0">
                          <a:latin typeface="Calibri" panose="020F0502020204030204" pitchFamily="34" charset="0"/>
                          <a:cs typeface="Calibri" panose="020F0502020204030204" pitchFamily="34" charset="0"/>
                        </a:rPr>
                        <a:t>Environmental Pollution    </a:t>
                      </a:r>
                    </a:p>
                  </a:txBody>
                  <a:tcPr anchor="ctr"/>
                </a:tc>
                <a:tc>
                  <a:txBody>
                    <a:bodyPr/>
                    <a:lstStyle/>
                    <a:p>
                      <a:r>
                        <a:rPr lang="en-US" sz="1800" b="0" dirty="0" smtClean="0">
                          <a:latin typeface="Calibri" panose="020F0502020204030204" pitchFamily="34" charset="0"/>
                          <a:cs typeface="Calibri" panose="020F0502020204030204" pitchFamily="34" charset="0"/>
                        </a:rPr>
                        <a:t>Single-use plastics often end up in oceans, rivers and landscapes, polluting ecosystems.</a:t>
                      </a:r>
                    </a:p>
                  </a:txBody>
                  <a:tcPr anchor="ctr"/>
                </a:tc>
                <a:extLst>
                  <a:ext uri="{0D108BD9-81ED-4DB2-BD59-A6C34878D82A}">
                    <a16:rowId xmlns:a16="http://schemas.microsoft.com/office/drawing/2014/main" val="10001"/>
                  </a:ext>
                </a:extLst>
              </a:tr>
              <a:tr h="198120">
                <a:tc>
                  <a:txBody>
                    <a:bodyPr/>
                    <a:lstStyle/>
                    <a:p>
                      <a:r>
                        <a:rPr lang="en-US" sz="1800" b="1" dirty="0" smtClean="0">
                          <a:latin typeface="Calibri" panose="020F0502020204030204" pitchFamily="34" charset="0"/>
                          <a:cs typeface="Calibri" panose="020F0502020204030204" pitchFamily="34" charset="0"/>
                        </a:rPr>
                        <a:t>Wildlife Harm                   </a:t>
                      </a:r>
                    </a:p>
                  </a:txBody>
                  <a:tcPr anchor="ctr"/>
                </a:tc>
                <a:tc>
                  <a:txBody>
                    <a:bodyPr/>
                    <a:lstStyle/>
                    <a:p>
                      <a:r>
                        <a:rPr lang="en-US" sz="1800" b="0" dirty="0" smtClean="0">
                          <a:latin typeface="Calibri" panose="020F0502020204030204" pitchFamily="34" charset="0"/>
                          <a:cs typeface="Calibri" panose="020F0502020204030204" pitchFamily="34" charset="0"/>
                        </a:rPr>
                        <a:t>Animals can ingest or get entangled in plastic waste, leading to injury or death.</a:t>
                      </a:r>
                    </a:p>
                  </a:txBody>
                  <a:tcPr anchor="ctr"/>
                </a:tc>
                <a:extLst>
                  <a:ext uri="{0D108BD9-81ED-4DB2-BD59-A6C34878D82A}">
                    <a16:rowId xmlns:a16="http://schemas.microsoft.com/office/drawing/2014/main" val="10002"/>
                  </a:ext>
                </a:extLst>
              </a:tr>
              <a:tr h="320040">
                <a:tc>
                  <a:txBody>
                    <a:bodyPr/>
                    <a:lstStyle/>
                    <a:p>
                      <a:r>
                        <a:rPr lang="en-US" sz="1800" b="1" dirty="0" smtClean="0">
                          <a:latin typeface="Calibri" panose="020F0502020204030204" pitchFamily="34" charset="0"/>
                          <a:cs typeface="Calibri" panose="020F0502020204030204" pitchFamily="34" charset="0"/>
                        </a:rPr>
                        <a:t>Non-Biodegradable</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latin typeface="Calibri" panose="020F0502020204030204" pitchFamily="34" charset="0"/>
                          <a:cs typeface="Calibri" panose="020F0502020204030204" pitchFamily="34" charset="0"/>
                        </a:rPr>
                        <a:t>These plastics take hundreds of years to decompose, accumulating over time.</a:t>
                      </a:r>
                      <a:endParaRPr lang="en-US" sz="1800" b="0" dirty="0" smtClean="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3"/>
                  </a:ext>
                </a:extLst>
              </a:tr>
              <a:tr h="213360">
                <a:tc>
                  <a:txBody>
                    <a:bodyPr/>
                    <a:lstStyle/>
                    <a:p>
                      <a:r>
                        <a:rPr lang="en-US" sz="1800" b="1" dirty="0" smtClean="0">
                          <a:latin typeface="Calibri" panose="020F0502020204030204" pitchFamily="34" charset="0"/>
                          <a:cs typeface="Calibri" panose="020F0502020204030204" pitchFamily="34" charset="0"/>
                        </a:rPr>
                        <a:t>Toxic Chemicals</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latin typeface="Calibri" panose="020F0502020204030204" pitchFamily="34" charset="0"/>
                          <a:cs typeface="Calibri" panose="020F0502020204030204" pitchFamily="34" charset="0"/>
                        </a:rPr>
                        <a:t>They can release harmful chemicals into soil and water, affecting health and agriculture.</a:t>
                      </a:r>
                      <a:endParaRPr lang="en-US" sz="1800" b="0" dirty="0" smtClean="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3" name="Title 2"/>
          <p:cNvSpPr>
            <a:spLocks noGrp="1"/>
          </p:cNvSpPr>
          <p:nvPr>
            <p:ph type="title"/>
          </p:nvPr>
        </p:nvSpPr>
        <p:spPr>
          <a:xfrm>
            <a:off x="2438400" y="1372663"/>
            <a:ext cx="5777865" cy="430887"/>
          </a:xfrm>
        </p:spPr>
        <p:txBody>
          <a:bodyPr/>
          <a:lstStyle/>
          <a:p>
            <a:pPr algn="l"/>
            <a:r>
              <a:rPr lang="en-IN" spc="-10" dirty="0" smtClean="0">
                <a:solidFill>
                  <a:srgbClr val="006FC0"/>
                </a:solidFill>
                <a:latin typeface="Segoe UI" panose="020B0502040204020203"/>
                <a:cs typeface="Segoe UI" panose="020B0502040204020203"/>
              </a:rPr>
              <a:t>Why Ban SUP?</a:t>
            </a:r>
            <a:endParaRPr lang="en-IN" spc="-10" dirty="0">
              <a:solidFill>
                <a:srgbClr val="006FC0"/>
              </a:solidFill>
              <a:latin typeface="Segoe UI" panose="020B0502040204020203"/>
              <a:cs typeface="Segoe UI" panose="020B0502040204020203"/>
            </a:endParaRPr>
          </a:p>
        </p:txBody>
      </p:sp>
      <p:pic>
        <p:nvPicPr>
          <p:cNvPr id="8" name="object 5"/>
          <p:cNvPicPr/>
          <p:nvPr/>
        </p:nvPicPr>
        <p:blipFill>
          <a:blip r:embed="rId4" cstate="print"/>
          <a:stretch>
            <a:fillRect/>
          </a:stretch>
        </p:blipFill>
        <p:spPr>
          <a:xfrm>
            <a:off x="10782040" y="62211"/>
            <a:ext cx="1409960" cy="518433"/>
          </a:xfrm>
          <a:prstGeom prst="rect">
            <a:avLst/>
          </a:prstGeom>
        </p:spPr>
      </p:pic>
      <p:pic>
        <p:nvPicPr>
          <p:cNvPr id="9" name="object 26"/>
          <p:cNvPicPr/>
          <p:nvPr/>
        </p:nvPicPr>
        <p:blipFill>
          <a:blip r:embed="rId5" cstate="print">
            <a:extLst>
              <a:ext uri="{28A0092B-C50C-407E-A947-70E740481C1C}">
                <a14:useLocalDpi xmlns:a14="http://schemas.microsoft.com/office/drawing/2010/main" val="0"/>
              </a:ext>
            </a:extLst>
          </a:blip>
          <a:stretch>
            <a:fillRect/>
          </a:stretch>
        </p:blipFill>
        <p:spPr>
          <a:xfrm>
            <a:off x="28416" y="62211"/>
            <a:ext cx="1771968" cy="801241"/>
          </a:xfrm>
          <a:prstGeom prst="rect">
            <a:avLst/>
          </a:prstGeom>
        </p:spPr>
      </p:pic>
      <p:sp>
        <p:nvSpPr>
          <p:cNvPr id="7" name="Freeform: Shape 37"/>
          <p:cNvSpPr/>
          <p:nvPr/>
        </p:nvSpPr>
        <p:spPr>
          <a:xfrm>
            <a:off x="914400" y="838200"/>
            <a:ext cx="1318680" cy="965350"/>
          </a:xfrm>
          <a:custGeom>
            <a:avLst/>
            <a:gdLst>
              <a:gd name="connsiteX0" fmla="*/ 74189 w 431999"/>
              <a:gd name="connsiteY0" fmla="*/ 325187 h 420934"/>
              <a:gd name="connsiteX1" fmla="*/ 74189 w 431999"/>
              <a:gd name="connsiteY1" fmla="*/ 339114 h 420934"/>
              <a:gd name="connsiteX2" fmla="*/ 75921 w 431999"/>
              <a:gd name="connsiteY2" fmla="*/ 340846 h 420934"/>
              <a:gd name="connsiteX3" fmla="*/ 301014 w 431999"/>
              <a:gd name="connsiteY3" fmla="*/ 340846 h 420934"/>
              <a:gd name="connsiteX4" fmla="*/ 302746 w 431999"/>
              <a:gd name="connsiteY4" fmla="*/ 339114 h 420934"/>
              <a:gd name="connsiteX5" fmla="*/ 302746 w 431999"/>
              <a:gd name="connsiteY5" fmla="*/ 325187 h 420934"/>
              <a:gd name="connsiteX6" fmla="*/ 382879 w 431999"/>
              <a:gd name="connsiteY6" fmla="*/ 264307 h 420934"/>
              <a:gd name="connsiteX7" fmla="*/ 373404 w 431999"/>
              <a:gd name="connsiteY7" fmla="*/ 270690 h 420934"/>
              <a:gd name="connsiteX8" fmla="*/ 363147 w 431999"/>
              <a:gd name="connsiteY8" fmla="*/ 275712 h 420934"/>
              <a:gd name="connsiteX9" fmla="*/ 398069 w 431999"/>
              <a:gd name="connsiteY9" fmla="*/ 336212 h 420934"/>
              <a:gd name="connsiteX10" fmla="*/ 413641 w 431999"/>
              <a:gd name="connsiteY10" fmla="*/ 340382 h 420934"/>
              <a:gd name="connsiteX11" fmla="*/ 419343 w 431999"/>
              <a:gd name="connsiteY11" fmla="*/ 330499 h 420934"/>
              <a:gd name="connsiteX12" fmla="*/ 417811 w 431999"/>
              <a:gd name="connsiteY12" fmla="*/ 324809 h 420934"/>
              <a:gd name="connsiteX13" fmla="*/ 262751 w 431999"/>
              <a:gd name="connsiteY13" fmla="*/ 257575 h 420934"/>
              <a:gd name="connsiteX14" fmla="*/ 269079 w 431999"/>
              <a:gd name="connsiteY14" fmla="*/ 263903 h 420934"/>
              <a:gd name="connsiteX15" fmla="*/ 269079 w 431999"/>
              <a:gd name="connsiteY15" fmla="*/ 276152 h 420934"/>
              <a:gd name="connsiteX16" fmla="*/ 288424 w 431999"/>
              <a:gd name="connsiteY16" fmla="*/ 276152 h 420934"/>
              <a:gd name="connsiteX17" fmla="*/ 294752 w 431999"/>
              <a:gd name="connsiteY17" fmla="*/ 282480 h 420934"/>
              <a:gd name="connsiteX18" fmla="*/ 288424 w 431999"/>
              <a:gd name="connsiteY18" fmla="*/ 288808 h 420934"/>
              <a:gd name="connsiteX19" fmla="*/ 262751 w 431999"/>
              <a:gd name="connsiteY19" fmla="*/ 288808 h 420934"/>
              <a:gd name="connsiteX20" fmla="*/ 256423 w 431999"/>
              <a:gd name="connsiteY20" fmla="*/ 282480 h 420934"/>
              <a:gd name="connsiteX21" fmla="*/ 256423 w 431999"/>
              <a:gd name="connsiteY21" fmla="*/ 263903 h 420934"/>
              <a:gd name="connsiteX22" fmla="*/ 262751 w 431999"/>
              <a:gd name="connsiteY22" fmla="*/ 257575 h 420934"/>
              <a:gd name="connsiteX23" fmla="*/ 210998 w 431999"/>
              <a:gd name="connsiteY23" fmla="*/ 232891 h 420934"/>
              <a:gd name="connsiteX24" fmla="*/ 210998 w 431999"/>
              <a:gd name="connsiteY24" fmla="*/ 276152 h 420934"/>
              <a:gd name="connsiteX25" fmla="*/ 224015 w 431999"/>
              <a:gd name="connsiteY25" fmla="*/ 276152 h 420934"/>
              <a:gd name="connsiteX26" fmla="*/ 224015 w 431999"/>
              <a:gd name="connsiteY26" fmla="*/ 232891 h 420934"/>
              <a:gd name="connsiteX27" fmla="*/ 94838 w 431999"/>
              <a:gd name="connsiteY27" fmla="*/ 232891 h 420934"/>
              <a:gd name="connsiteX28" fmla="*/ 94838 w 431999"/>
              <a:gd name="connsiteY28" fmla="*/ 276152 h 420934"/>
              <a:gd name="connsiteX29" fmla="*/ 107855 w 431999"/>
              <a:gd name="connsiteY29" fmla="*/ 276152 h 420934"/>
              <a:gd name="connsiteX30" fmla="*/ 107855 w 431999"/>
              <a:gd name="connsiteY30" fmla="*/ 232891 h 420934"/>
              <a:gd name="connsiteX31" fmla="*/ 204670 w 431999"/>
              <a:gd name="connsiteY31" fmla="*/ 220234 h 420934"/>
              <a:gd name="connsiteX32" fmla="*/ 230343 w 431999"/>
              <a:gd name="connsiteY32" fmla="*/ 220234 h 420934"/>
              <a:gd name="connsiteX33" fmla="*/ 236671 w 431999"/>
              <a:gd name="connsiteY33" fmla="*/ 226562 h 420934"/>
              <a:gd name="connsiteX34" fmla="*/ 236671 w 431999"/>
              <a:gd name="connsiteY34" fmla="*/ 282479 h 420934"/>
              <a:gd name="connsiteX35" fmla="*/ 230343 w 431999"/>
              <a:gd name="connsiteY35" fmla="*/ 288807 h 420934"/>
              <a:gd name="connsiteX36" fmla="*/ 204670 w 431999"/>
              <a:gd name="connsiteY36" fmla="*/ 288807 h 420934"/>
              <a:gd name="connsiteX37" fmla="*/ 198342 w 431999"/>
              <a:gd name="connsiteY37" fmla="*/ 282479 h 420934"/>
              <a:gd name="connsiteX38" fmla="*/ 198342 w 431999"/>
              <a:gd name="connsiteY38" fmla="*/ 226562 h 420934"/>
              <a:gd name="connsiteX39" fmla="*/ 204670 w 431999"/>
              <a:gd name="connsiteY39" fmla="*/ 220234 h 420934"/>
              <a:gd name="connsiteX40" fmla="*/ 88510 w 431999"/>
              <a:gd name="connsiteY40" fmla="*/ 220234 h 420934"/>
              <a:gd name="connsiteX41" fmla="*/ 114183 w 431999"/>
              <a:gd name="connsiteY41" fmla="*/ 220234 h 420934"/>
              <a:gd name="connsiteX42" fmla="*/ 120511 w 431999"/>
              <a:gd name="connsiteY42" fmla="*/ 226562 h 420934"/>
              <a:gd name="connsiteX43" fmla="*/ 120511 w 431999"/>
              <a:gd name="connsiteY43" fmla="*/ 282479 h 420934"/>
              <a:gd name="connsiteX44" fmla="*/ 114183 w 431999"/>
              <a:gd name="connsiteY44" fmla="*/ 288807 h 420934"/>
              <a:gd name="connsiteX45" fmla="*/ 88510 w 431999"/>
              <a:gd name="connsiteY45" fmla="*/ 288807 h 420934"/>
              <a:gd name="connsiteX46" fmla="*/ 82182 w 431999"/>
              <a:gd name="connsiteY46" fmla="*/ 282479 h 420934"/>
              <a:gd name="connsiteX47" fmla="*/ 82182 w 431999"/>
              <a:gd name="connsiteY47" fmla="*/ 226562 h 420934"/>
              <a:gd name="connsiteX48" fmla="*/ 88510 w 431999"/>
              <a:gd name="connsiteY48" fmla="*/ 220234 h 420934"/>
              <a:gd name="connsiteX49" fmla="*/ 152919 w 431999"/>
              <a:gd name="connsiteY49" fmla="*/ 200551 h 420934"/>
              <a:gd name="connsiteX50" fmla="*/ 152919 w 431999"/>
              <a:gd name="connsiteY50" fmla="*/ 276152 h 420934"/>
              <a:gd name="connsiteX51" fmla="*/ 165936 w 431999"/>
              <a:gd name="connsiteY51" fmla="*/ 276152 h 420934"/>
              <a:gd name="connsiteX52" fmla="*/ 165936 w 431999"/>
              <a:gd name="connsiteY52" fmla="*/ 200551 h 420934"/>
              <a:gd name="connsiteX53" fmla="*/ 146590 w 431999"/>
              <a:gd name="connsiteY53" fmla="*/ 187895 h 420934"/>
              <a:gd name="connsiteX54" fmla="*/ 172263 w 431999"/>
              <a:gd name="connsiteY54" fmla="*/ 187895 h 420934"/>
              <a:gd name="connsiteX55" fmla="*/ 178591 w 431999"/>
              <a:gd name="connsiteY55" fmla="*/ 194223 h 420934"/>
              <a:gd name="connsiteX56" fmla="*/ 178591 w 431999"/>
              <a:gd name="connsiteY56" fmla="*/ 282480 h 420934"/>
              <a:gd name="connsiteX57" fmla="*/ 172263 w 431999"/>
              <a:gd name="connsiteY57" fmla="*/ 288808 h 420934"/>
              <a:gd name="connsiteX58" fmla="*/ 146590 w 431999"/>
              <a:gd name="connsiteY58" fmla="*/ 288808 h 420934"/>
              <a:gd name="connsiteX59" fmla="*/ 140262 w 431999"/>
              <a:gd name="connsiteY59" fmla="*/ 282480 h 420934"/>
              <a:gd name="connsiteX60" fmla="*/ 140262 w 431999"/>
              <a:gd name="connsiteY60" fmla="*/ 194223 h 420934"/>
              <a:gd name="connsiteX61" fmla="*/ 146590 w 431999"/>
              <a:gd name="connsiteY61" fmla="*/ 187895 h 420934"/>
              <a:gd name="connsiteX62" fmla="*/ 217507 w 431999"/>
              <a:gd name="connsiteY62" fmla="*/ 158347 h 420934"/>
              <a:gd name="connsiteX63" fmla="*/ 209069 w 431999"/>
              <a:gd name="connsiteY63" fmla="*/ 166785 h 420934"/>
              <a:gd name="connsiteX64" fmla="*/ 217507 w 431999"/>
              <a:gd name="connsiteY64" fmla="*/ 175224 h 420934"/>
              <a:gd name="connsiteX65" fmla="*/ 225945 w 431999"/>
              <a:gd name="connsiteY65" fmla="*/ 166785 h 420934"/>
              <a:gd name="connsiteX66" fmla="*/ 217507 w 431999"/>
              <a:gd name="connsiteY66" fmla="*/ 158347 h 420934"/>
              <a:gd name="connsiteX67" fmla="*/ 101346 w 431999"/>
              <a:gd name="connsiteY67" fmla="*/ 158347 h 420934"/>
              <a:gd name="connsiteX68" fmla="*/ 92909 w 431999"/>
              <a:gd name="connsiteY68" fmla="*/ 166785 h 420934"/>
              <a:gd name="connsiteX69" fmla="*/ 101346 w 431999"/>
              <a:gd name="connsiteY69" fmla="*/ 175224 h 420934"/>
              <a:gd name="connsiteX70" fmla="*/ 109784 w 431999"/>
              <a:gd name="connsiteY70" fmla="*/ 166785 h 420934"/>
              <a:gd name="connsiteX71" fmla="*/ 101346 w 431999"/>
              <a:gd name="connsiteY71" fmla="*/ 158347 h 420934"/>
              <a:gd name="connsiteX72" fmla="*/ 335789 w 431999"/>
              <a:gd name="connsiteY72" fmla="*/ 139067 h 420934"/>
              <a:gd name="connsiteX73" fmla="*/ 368327 w 431999"/>
              <a:gd name="connsiteY73" fmla="*/ 151150 h 420934"/>
              <a:gd name="connsiteX74" fmla="*/ 369556 w 431999"/>
              <a:gd name="connsiteY74" fmla="*/ 160015 h 420934"/>
              <a:gd name="connsiteX75" fmla="*/ 360692 w 431999"/>
              <a:gd name="connsiteY75" fmla="*/ 161243 h 420934"/>
              <a:gd name="connsiteX76" fmla="*/ 308336 w 431999"/>
              <a:gd name="connsiteY76" fmla="*/ 157988 h 420934"/>
              <a:gd name="connsiteX77" fmla="*/ 290977 w 431999"/>
              <a:gd name="connsiteY77" fmla="*/ 222773 h 420934"/>
              <a:gd name="connsiteX78" fmla="*/ 319774 w 431999"/>
              <a:gd name="connsiteY78" fmla="*/ 244870 h 420934"/>
              <a:gd name="connsiteX79" fmla="*/ 355761 w 431999"/>
              <a:gd name="connsiteY79" fmla="*/ 240132 h 420934"/>
              <a:gd name="connsiteX80" fmla="*/ 377339 w 431999"/>
              <a:gd name="connsiteY80" fmla="*/ 213135 h 420934"/>
              <a:gd name="connsiteX81" fmla="*/ 374980 w 431999"/>
              <a:gd name="connsiteY81" fmla="*/ 178900 h 420934"/>
              <a:gd name="connsiteX82" fmla="*/ 378008 w 431999"/>
              <a:gd name="connsiteY82" fmla="*/ 170478 h 420934"/>
              <a:gd name="connsiteX83" fmla="*/ 386429 w 431999"/>
              <a:gd name="connsiteY83" fmla="*/ 173506 h 420934"/>
              <a:gd name="connsiteX84" fmla="*/ 389425 w 431999"/>
              <a:gd name="connsiteY84" fmla="*/ 216889 h 420934"/>
              <a:gd name="connsiteX85" fmla="*/ 362089 w 431999"/>
              <a:gd name="connsiteY85" fmla="*/ 251093 h 420934"/>
              <a:gd name="connsiteX86" fmla="*/ 332146 w 431999"/>
              <a:gd name="connsiteY86" fmla="*/ 259168 h 420934"/>
              <a:gd name="connsiteX87" fmla="*/ 316498 w 431999"/>
              <a:gd name="connsiteY87" fmla="*/ 257095 h 420934"/>
              <a:gd name="connsiteX88" fmla="*/ 280016 w 431999"/>
              <a:gd name="connsiteY88" fmla="*/ 229100 h 420934"/>
              <a:gd name="connsiteX89" fmla="*/ 274013 w 431999"/>
              <a:gd name="connsiteY89" fmla="*/ 183509 h 420934"/>
              <a:gd name="connsiteX90" fmla="*/ 302007 w 431999"/>
              <a:gd name="connsiteY90" fmla="*/ 147027 h 420934"/>
              <a:gd name="connsiteX91" fmla="*/ 335789 w 431999"/>
              <a:gd name="connsiteY91" fmla="*/ 139067 h 420934"/>
              <a:gd name="connsiteX92" fmla="*/ 331930 w 431999"/>
              <a:gd name="connsiteY92" fmla="*/ 129021 h 420934"/>
              <a:gd name="connsiteX93" fmla="*/ 297021 w 431999"/>
              <a:gd name="connsiteY93" fmla="*/ 138392 h 420934"/>
              <a:gd name="connsiteX94" fmla="*/ 271379 w 431999"/>
              <a:gd name="connsiteY94" fmla="*/ 234088 h 420934"/>
              <a:gd name="connsiteX95" fmla="*/ 313917 w 431999"/>
              <a:gd name="connsiteY95" fmla="*/ 266728 h 420934"/>
              <a:gd name="connsiteX96" fmla="*/ 367074 w 431999"/>
              <a:gd name="connsiteY96" fmla="*/ 259729 h 420934"/>
              <a:gd name="connsiteX97" fmla="*/ 399715 w 431999"/>
              <a:gd name="connsiteY97" fmla="*/ 217192 h 420934"/>
              <a:gd name="connsiteX98" fmla="*/ 392717 w 431999"/>
              <a:gd name="connsiteY98" fmla="*/ 164034 h 420934"/>
              <a:gd name="connsiteX99" fmla="*/ 331930 w 431999"/>
              <a:gd name="connsiteY99" fmla="*/ 129021 h 420934"/>
              <a:gd name="connsiteX100" fmla="*/ 159427 w 431999"/>
              <a:gd name="connsiteY100" fmla="*/ 125370 h 420934"/>
              <a:gd name="connsiteX101" fmla="*/ 150989 w 431999"/>
              <a:gd name="connsiteY101" fmla="*/ 133807 h 420934"/>
              <a:gd name="connsiteX102" fmla="*/ 159427 w 431999"/>
              <a:gd name="connsiteY102" fmla="*/ 142246 h 420934"/>
              <a:gd name="connsiteX103" fmla="*/ 167864 w 431999"/>
              <a:gd name="connsiteY103" fmla="*/ 133807 h 420934"/>
              <a:gd name="connsiteX104" fmla="*/ 159427 w 431999"/>
              <a:gd name="connsiteY104" fmla="*/ 125370 h 420934"/>
              <a:gd name="connsiteX105" fmla="*/ 321804 w 431999"/>
              <a:gd name="connsiteY105" fmla="*/ 116988 h 420934"/>
              <a:gd name="connsiteX106" fmla="*/ 403678 w 431999"/>
              <a:gd name="connsiteY106" fmla="*/ 157706 h 420934"/>
              <a:gd name="connsiteX107" fmla="*/ 411941 w 431999"/>
              <a:gd name="connsiteY107" fmla="*/ 220468 h 420934"/>
              <a:gd name="connsiteX108" fmla="*/ 392468 w 431999"/>
              <a:gd name="connsiteY108" fmla="*/ 255602 h 420934"/>
              <a:gd name="connsiteX109" fmla="*/ 428772 w 431999"/>
              <a:gd name="connsiteY109" fmla="*/ 318483 h 420934"/>
              <a:gd name="connsiteX110" fmla="*/ 431999 w 431999"/>
              <a:gd name="connsiteY110" fmla="*/ 330498 h 420934"/>
              <a:gd name="connsiteX111" fmla="*/ 419966 w 431999"/>
              <a:gd name="connsiteY111" fmla="*/ 351344 h 420934"/>
              <a:gd name="connsiteX112" fmla="*/ 407978 w 431999"/>
              <a:gd name="connsiteY112" fmla="*/ 354561 h 420934"/>
              <a:gd name="connsiteX113" fmla="*/ 387107 w 431999"/>
              <a:gd name="connsiteY113" fmla="*/ 342538 h 420934"/>
              <a:gd name="connsiteX114" fmla="*/ 350810 w 431999"/>
              <a:gd name="connsiteY114" fmla="*/ 279655 h 420934"/>
              <a:gd name="connsiteX115" fmla="*/ 332183 w 431999"/>
              <a:gd name="connsiteY115" fmla="*/ 281807 h 420934"/>
              <a:gd name="connsiteX116" fmla="*/ 310642 w 431999"/>
              <a:gd name="connsiteY116" fmla="*/ 278953 h 420934"/>
              <a:gd name="connsiteX117" fmla="*/ 260420 w 431999"/>
              <a:gd name="connsiteY117" fmla="*/ 240416 h 420934"/>
              <a:gd name="connsiteX118" fmla="*/ 290694 w 431999"/>
              <a:gd name="connsiteY118" fmla="*/ 127432 h 420934"/>
              <a:gd name="connsiteX119" fmla="*/ 321804 w 431999"/>
              <a:gd name="connsiteY119" fmla="*/ 116988 h 420934"/>
              <a:gd name="connsiteX120" fmla="*/ 275587 w 431999"/>
              <a:gd name="connsiteY120" fmla="*/ 77205 h 420934"/>
              <a:gd name="connsiteX121" fmla="*/ 267150 w 431999"/>
              <a:gd name="connsiteY121" fmla="*/ 85644 h 420934"/>
              <a:gd name="connsiteX122" fmla="*/ 275587 w 431999"/>
              <a:gd name="connsiteY122" fmla="*/ 94081 h 420934"/>
              <a:gd name="connsiteX123" fmla="*/ 284025 w 431999"/>
              <a:gd name="connsiteY123" fmla="*/ 85644 h 420934"/>
              <a:gd name="connsiteX124" fmla="*/ 275587 w 431999"/>
              <a:gd name="connsiteY124" fmla="*/ 77205 h 420934"/>
              <a:gd name="connsiteX125" fmla="*/ 275587 w 431999"/>
              <a:gd name="connsiteY125" fmla="*/ 64549 h 420934"/>
              <a:gd name="connsiteX126" fmla="*/ 296681 w 431999"/>
              <a:gd name="connsiteY126" fmla="*/ 85644 h 420934"/>
              <a:gd name="connsiteX127" fmla="*/ 275587 w 431999"/>
              <a:gd name="connsiteY127" fmla="*/ 106737 h 420934"/>
              <a:gd name="connsiteX128" fmla="*/ 269020 w 431999"/>
              <a:gd name="connsiteY128" fmla="*/ 105686 h 420934"/>
              <a:gd name="connsiteX129" fmla="*/ 234362 w 431999"/>
              <a:gd name="connsiteY129" fmla="*/ 154118 h 420934"/>
              <a:gd name="connsiteX130" fmla="*/ 238602 w 431999"/>
              <a:gd name="connsiteY130" fmla="*/ 166788 h 420934"/>
              <a:gd name="connsiteX131" fmla="*/ 217508 w 431999"/>
              <a:gd name="connsiteY131" fmla="*/ 187882 h 420934"/>
              <a:gd name="connsiteX132" fmla="*/ 196414 w 431999"/>
              <a:gd name="connsiteY132" fmla="*/ 166788 h 420934"/>
              <a:gd name="connsiteX133" fmla="*/ 196887 w 431999"/>
              <a:gd name="connsiteY133" fmla="*/ 162352 h 420934"/>
              <a:gd name="connsiteX134" fmla="*/ 173786 w 431999"/>
              <a:gd name="connsiteY134" fmla="*/ 149244 h 420934"/>
              <a:gd name="connsiteX135" fmla="*/ 159428 w 431999"/>
              <a:gd name="connsiteY135" fmla="*/ 154904 h 420934"/>
              <a:gd name="connsiteX136" fmla="*/ 145070 w 431999"/>
              <a:gd name="connsiteY136" fmla="*/ 149243 h 420934"/>
              <a:gd name="connsiteX137" fmla="*/ 121969 w 431999"/>
              <a:gd name="connsiteY137" fmla="*/ 162351 h 420934"/>
              <a:gd name="connsiteX138" fmla="*/ 122443 w 431999"/>
              <a:gd name="connsiteY138" fmla="*/ 166787 h 420934"/>
              <a:gd name="connsiteX139" fmla="*/ 101349 w 431999"/>
              <a:gd name="connsiteY139" fmla="*/ 187882 h 420934"/>
              <a:gd name="connsiteX140" fmla="*/ 80255 w 431999"/>
              <a:gd name="connsiteY140" fmla="*/ 166787 h 420934"/>
              <a:gd name="connsiteX141" fmla="*/ 101349 w 431999"/>
              <a:gd name="connsiteY141" fmla="*/ 145692 h 420934"/>
              <a:gd name="connsiteX142" fmla="*/ 115707 w 431999"/>
              <a:gd name="connsiteY142" fmla="*/ 151352 h 420934"/>
              <a:gd name="connsiteX143" fmla="*/ 138808 w 431999"/>
              <a:gd name="connsiteY143" fmla="*/ 138244 h 420934"/>
              <a:gd name="connsiteX144" fmla="*/ 138335 w 431999"/>
              <a:gd name="connsiteY144" fmla="*/ 133808 h 420934"/>
              <a:gd name="connsiteX145" fmla="*/ 159428 w 431999"/>
              <a:gd name="connsiteY145" fmla="*/ 112714 h 420934"/>
              <a:gd name="connsiteX146" fmla="*/ 180522 w 431999"/>
              <a:gd name="connsiteY146" fmla="*/ 133808 h 420934"/>
              <a:gd name="connsiteX147" fmla="*/ 180049 w 431999"/>
              <a:gd name="connsiteY147" fmla="*/ 138244 h 420934"/>
              <a:gd name="connsiteX148" fmla="*/ 203150 w 431999"/>
              <a:gd name="connsiteY148" fmla="*/ 151352 h 420934"/>
              <a:gd name="connsiteX149" fmla="*/ 217508 w 431999"/>
              <a:gd name="connsiteY149" fmla="*/ 145692 h 420934"/>
              <a:gd name="connsiteX150" fmla="*/ 224076 w 431999"/>
              <a:gd name="connsiteY150" fmla="*/ 146744 h 420934"/>
              <a:gd name="connsiteX151" fmla="*/ 258733 w 431999"/>
              <a:gd name="connsiteY151" fmla="*/ 98312 h 420934"/>
              <a:gd name="connsiteX152" fmla="*/ 254494 w 431999"/>
              <a:gd name="connsiteY152" fmla="*/ 85644 h 420934"/>
              <a:gd name="connsiteX153" fmla="*/ 275587 w 431999"/>
              <a:gd name="connsiteY153" fmla="*/ 64549 h 420934"/>
              <a:gd name="connsiteX154" fmla="*/ 17900 w 431999"/>
              <a:gd name="connsiteY154" fmla="*/ 28314 h 420934"/>
              <a:gd name="connsiteX155" fmla="*/ 47732 w 431999"/>
              <a:gd name="connsiteY155" fmla="*/ 28314 h 420934"/>
              <a:gd name="connsiteX156" fmla="*/ 54060 w 431999"/>
              <a:gd name="connsiteY156" fmla="*/ 34642 h 420934"/>
              <a:gd name="connsiteX157" fmla="*/ 47732 w 431999"/>
              <a:gd name="connsiteY157" fmla="*/ 40970 h 420934"/>
              <a:gd name="connsiteX158" fmla="*/ 17900 w 431999"/>
              <a:gd name="connsiteY158" fmla="*/ 40970 h 420934"/>
              <a:gd name="connsiteX159" fmla="*/ 12656 w 431999"/>
              <a:gd name="connsiteY159" fmla="*/ 46214 h 420934"/>
              <a:gd name="connsiteX160" fmla="*/ 12656 w 431999"/>
              <a:gd name="connsiteY160" fmla="*/ 307286 h 420934"/>
              <a:gd name="connsiteX161" fmla="*/ 17900 w 431999"/>
              <a:gd name="connsiteY161" fmla="*/ 312530 h 420934"/>
              <a:gd name="connsiteX162" fmla="*/ 67861 w 431999"/>
              <a:gd name="connsiteY162" fmla="*/ 312530 h 420934"/>
              <a:gd name="connsiteX163" fmla="*/ 309074 w 431999"/>
              <a:gd name="connsiteY163" fmla="*/ 312530 h 420934"/>
              <a:gd name="connsiteX164" fmla="*/ 353359 w 431999"/>
              <a:gd name="connsiteY164" fmla="*/ 312530 h 420934"/>
              <a:gd name="connsiteX165" fmla="*/ 359687 w 431999"/>
              <a:gd name="connsiteY165" fmla="*/ 318858 h 420934"/>
              <a:gd name="connsiteX166" fmla="*/ 353359 w 431999"/>
              <a:gd name="connsiteY166" fmla="*/ 325187 h 420934"/>
              <a:gd name="connsiteX167" fmla="*/ 315402 w 431999"/>
              <a:gd name="connsiteY167" fmla="*/ 325187 h 420934"/>
              <a:gd name="connsiteX168" fmla="*/ 315402 w 431999"/>
              <a:gd name="connsiteY168" fmla="*/ 339114 h 420934"/>
              <a:gd name="connsiteX169" fmla="*/ 301014 w 431999"/>
              <a:gd name="connsiteY169" fmla="*/ 353502 h 420934"/>
              <a:gd name="connsiteX170" fmla="*/ 237670 w 431999"/>
              <a:gd name="connsiteY170" fmla="*/ 353502 h 420934"/>
              <a:gd name="connsiteX171" fmla="*/ 267488 w 431999"/>
              <a:gd name="connsiteY171" fmla="*/ 411719 h 420934"/>
              <a:gd name="connsiteX172" fmla="*/ 264741 w 431999"/>
              <a:gd name="connsiteY172" fmla="*/ 420237 h 420934"/>
              <a:gd name="connsiteX173" fmla="*/ 261861 w 431999"/>
              <a:gd name="connsiteY173" fmla="*/ 420934 h 420934"/>
              <a:gd name="connsiteX174" fmla="*/ 256224 w 431999"/>
              <a:gd name="connsiteY174" fmla="*/ 417489 h 420934"/>
              <a:gd name="connsiteX175" fmla="*/ 223450 w 431999"/>
              <a:gd name="connsiteY175" fmla="*/ 353502 h 420934"/>
              <a:gd name="connsiteX176" fmla="*/ 153485 w 431999"/>
              <a:gd name="connsiteY176" fmla="*/ 353502 h 420934"/>
              <a:gd name="connsiteX177" fmla="*/ 120711 w 431999"/>
              <a:gd name="connsiteY177" fmla="*/ 417489 h 420934"/>
              <a:gd name="connsiteX178" fmla="*/ 115074 w 431999"/>
              <a:gd name="connsiteY178" fmla="*/ 420934 h 420934"/>
              <a:gd name="connsiteX179" fmla="*/ 112194 w 431999"/>
              <a:gd name="connsiteY179" fmla="*/ 420237 h 420934"/>
              <a:gd name="connsiteX180" fmla="*/ 109447 w 431999"/>
              <a:gd name="connsiteY180" fmla="*/ 411719 h 420934"/>
              <a:gd name="connsiteX181" fmla="*/ 139265 w 431999"/>
              <a:gd name="connsiteY181" fmla="*/ 353502 h 420934"/>
              <a:gd name="connsiteX182" fmla="*/ 75921 w 431999"/>
              <a:gd name="connsiteY182" fmla="*/ 353502 h 420934"/>
              <a:gd name="connsiteX183" fmla="*/ 61533 w 431999"/>
              <a:gd name="connsiteY183" fmla="*/ 339114 h 420934"/>
              <a:gd name="connsiteX184" fmla="*/ 61533 w 431999"/>
              <a:gd name="connsiteY184" fmla="*/ 325187 h 420934"/>
              <a:gd name="connsiteX185" fmla="*/ 17900 w 431999"/>
              <a:gd name="connsiteY185" fmla="*/ 325187 h 420934"/>
              <a:gd name="connsiteX186" fmla="*/ 0 w 431999"/>
              <a:gd name="connsiteY186" fmla="*/ 307286 h 420934"/>
              <a:gd name="connsiteX187" fmla="*/ 0 w 431999"/>
              <a:gd name="connsiteY187" fmla="*/ 46214 h 420934"/>
              <a:gd name="connsiteX188" fmla="*/ 17900 w 431999"/>
              <a:gd name="connsiteY188" fmla="*/ 28314 h 420934"/>
              <a:gd name="connsiteX189" fmla="*/ 169222 w 431999"/>
              <a:gd name="connsiteY189" fmla="*/ 12656 h 420934"/>
              <a:gd name="connsiteX190" fmla="*/ 166002 w 431999"/>
              <a:gd name="connsiteY190" fmla="*/ 15876 h 420934"/>
              <a:gd name="connsiteX191" fmla="*/ 166003 w 431999"/>
              <a:gd name="connsiteY191" fmla="*/ 15876 h 420934"/>
              <a:gd name="connsiteX192" fmla="*/ 166003 w 431999"/>
              <a:gd name="connsiteY192" fmla="*/ 28315 h 420934"/>
              <a:gd name="connsiteX193" fmla="*/ 210933 w 431999"/>
              <a:gd name="connsiteY193" fmla="*/ 28315 h 420934"/>
              <a:gd name="connsiteX194" fmla="*/ 210933 w 431999"/>
              <a:gd name="connsiteY194" fmla="*/ 15876 h 420934"/>
              <a:gd name="connsiteX195" fmla="*/ 207713 w 431999"/>
              <a:gd name="connsiteY195" fmla="*/ 12656 h 420934"/>
              <a:gd name="connsiteX196" fmla="*/ 169222 w 431999"/>
              <a:gd name="connsiteY196" fmla="*/ 0 h 420934"/>
              <a:gd name="connsiteX197" fmla="*/ 207713 w 431999"/>
              <a:gd name="connsiteY197" fmla="*/ 0 h 420934"/>
              <a:gd name="connsiteX198" fmla="*/ 223589 w 431999"/>
              <a:gd name="connsiteY198" fmla="*/ 15876 h 420934"/>
              <a:gd name="connsiteX199" fmla="*/ 223589 w 431999"/>
              <a:gd name="connsiteY199" fmla="*/ 28315 h 420934"/>
              <a:gd name="connsiteX200" fmla="*/ 359034 w 431999"/>
              <a:gd name="connsiteY200" fmla="*/ 28315 h 420934"/>
              <a:gd name="connsiteX201" fmla="*/ 376934 w 431999"/>
              <a:gd name="connsiteY201" fmla="*/ 46215 h 420934"/>
              <a:gd name="connsiteX202" fmla="*/ 376934 w 431999"/>
              <a:gd name="connsiteY202" fmla="*/ 106383 h 420934"/>
              <a:gd name="connsiteX203" fmla="*/ 370606 w 431999"/>
              <a:gd name="connsiteY203" fmla="*/ 112712 h 420934"/>
              <a:gd name="connsiteX204" fmla="*/ 364278 w 431999"/>
              <a:gd name="connsiteY204" fmla="*/ 106383 h 420934"/>
              <a:gd name="connsiteX205" fmla="*/ 364278 w 431999"/>
              <a:gd name="connsiteY205" fmla="*/ 46215 h 420934"/>
              <a:gd name="connsiteX206" fmla="*/ 359034 w 431999"/>
              <a:gd name="connsiteY206" fmla="*/ 40971 h 420934"/>
              <a:gd name="connsiteX207" fmla="*/ 217260 w 431999"/>
              <a:gd name="connsiteY207" fmla="*/ 40971 h 420934"/>
              <a:gd name="connsiteX208" fmla="*/ 159674 w 431999"/>
              <a:gd name="connsiteY208" fmla="*/ 40971 h 420934"/>
              <a:gd name="connsiteX209" fmla="*/ 73044 w 431999"/>
              <a:gd name="connsiteY209" fmla="*/ 40971 h 420934"/>
              <a:gd name="connsiteX210" fmla="*/ 66716 w 431999"/>
              <a:gd name="connsiteY210" fmla="*/ 34643 h 420934"/>
              <a:gd name="connsiteX211" fmla="*/ 73044 w 431999"/>
              <a:gd name="connsiteY211" fmla="*/ 28315 h 420934"/>
              <a:gd name="connsiteX212" fmla="*/ 153346 w 431999"/>
              <a:gd name="connsiteY212" fmla="*/ 28315 h 420934"/>
              <a:gd name="connsiteX213" fmla="*/ 153346 w 431999"/>
              <a:gd name="connsiteY213" fmla="*/ 15876 h 420934"/>
              <a:gd name="connsiteX214" fmla="*/ 169222 w 431999"/>
              <a:gd name="connsiteY214" fmla="*/ 0 h 42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431999" h="420934">
                <a:moveTo>
                  <a:pt x="74189" y="325187"/>
                </a:moveTo>
                <a:lnTo>
                  <a:pt x="74189" y="339114"/>
                </a:lnTo>
                <a:cubicBezTo>
                  <a:pt x="74189" y="340069"/>
                  <a:pt x="74966" y="340846"/>
                  <a:pt x="75921" y="340846"/>
                </a:cubicBezTo>
                <a:lnTo>
                  <a:pt x="301014" y="340846"/>
                </a:lnTo>
                <a:cubicBezTo>
                  <a:pt x="301969" y="340846"/>
                  <a:pt x="302746" y="340069"/>
                  <a:pt x="302746" y="339114"/>
                </a:cubicBezTo>
                <a:lnTo>
                  <a:pt x="302746" y="325187"/>
                </a:lnTo>
                <a:close/>
                <a:moveTo>
                  <a:pt x="382879" y="264307"/>
                </a:moveTo>
                <a:cubicBezTo>
                  <a:pt x="379892" y="266625"/>
                  <a:pt x="376736" y="268767"/>
                  <a:pt x="373404" y="270690"/>
                </a:cubicBezTo>
                <a:cubicBezTo>
                  <a:pt x="370075" y="272612"/>
                  <a:pt x="366647" y="274283"/>
                  <a:pt x="363147" y="275712"/>
                </a:cubicBezTo>
                <a:lnTo>
                  <a:pt x="398069" y="336212"/>
                </a:lnTo>
                <a:cubicBezTo>
                  <a:pt x="401210" y="341654"/>
                  <a:pt x="408196" y="343525"/>
                  <a:pt x="413641" y="340382"/>
                </a:cubicBezTo>
                <a:cubicBezTo>
                  <a:pt x="417158" y="338352"/>
                  <a:pt x="419343" y="334564"/>
                  <a:pt x="419343" y="330499"/>
                </a:cubicBezTo>
                <a:cubicBezTo>
                  <a:pt x="419343" y="328516"/>
                  <a:pt x="418813" y="326548"/>
                  <a:pt x="417811" y="324809"/>
                </a:cubicBezTo>
                <a:close/>
                <a:moveTo>
                  <a:pt x="262751" y="257575"/>
                </a:moveTo>
                <a:cubicBezTo>
                  <a:pt x="266246" y="257575"/>
                  <a:pt x="269079" y="260407"/>
                  <a:pt x="269079" y="263903"/>
                </a:cubicBezTo>
                <a:lnTo>
                  <a:pt x="269079" y="276152"/>
                </a:lnTo>
                <a:lnTo>
                  <a:pt x="288424" y="276152"/>
                </a:lnTo>
                <a:cubicBezTo>
                  <a:pt x="291919" y="276152"/>
                  <a:pt x="294752" y="278984"/>
                  <a:pt x="294752" y="282480"/>
                </a:cubicBezTo>
                <a:cubicBezTo>
                  <a:pt x="294752" y="285976"/>
                  <a:pt x="291919" y="288808"/>
                  <a:pt x="288424" y="288808"/>
                </a:cubicBezTo>
                <a:lnTo>
                  <a:pt x="262751" y="288808"/>
                </a:lnTo>
                <a:cubicBezTo>
                  <a:pt x="259256" y="288808"/>
                  <a:pt x="256423" y="285976"/>
                  <a:pt x="256423" y="282480"/>
                </a:cubicBezTo>
                <a:lnTo>
                  <a:pt x="256423" y="263903"/>
                </a:lnTo>
                <a:cubicBezTo>
                  <a:pt x="256423" y="260407"/>
                  <a:pt x="259256" y="257575"/>
                  <a:pt x="262751" y="257575"/>
                </a:cubicBezTo>
                <a:close/>
                <a:moveTo>
                  <a:pt x="210998" y="232891"/>
                </a:moveTo>
                <a:lnTo>
                  <a:pt x="210998" y="276152"/>
                </a:lnTo>
                <a:lnTo>
                  <a:pt x="224015" y="276152"/>
                </a:lnTo>
                <a:lnTo>
                  <a:pt x="224015" y="232891"/>
                </a:lnTo>
                <a:close/>
                <a:moveTo>
                  <a:pt x="94838" y="232891"/>
                </a:moveTo>
                <a:lnTo>
                  <a:pt x="94838" y="276152"/>
                </a:lnTo>
                <a:lnTo>
                  <a:pt x="107855" y="276152"/>
                </a:lnTo>
                <a:lnTo>
                  <a:pt x="107855" y="232891"/>
                </a:lnTo>
                <a:close/>
                <a:moveTo>
                  <a:pt x="204670" y="220234"/>
                </a:moveTo>
                <a:lnTo>
                  <a:pt x="230343" y="220234"/>
                </a:lnTo>
                <a:cubicBezTo>
                  <a:pt x="233838" y="220234"/>
                  <a:pt x="236671" y="223066"/>
                  <a:pt x="236671" y="226562"/>
                </a:cubicBezTo>
                <a:lnTo>
                  <a:pt x="236671" y="282479"/>
                </a:lnTo>
                <a:cubicBezTo>
                  <a:pt x="236671" y="285975"/>
                  <a:pt x="233838" y="288807"/>
                  <a:pt x="230343" y="288807"/>
                </a:cubicBezTo>
                <a:lnTo>
                  <a:pt x="204670" y="288807"/>
                </a:lnTo>
                <a:cubicBezTo>
                  <a:pt x="201175" y="288807"/>
                  <a:pt x="198342" y="285975"/>
                  <a:pt x="198342" y="282479"/>
                </a:cubicBezTo>
                <a:lnTo>
                  <a:pt x="198342" y="226562"/>
                </a:lnTo>
                <a:cubicBezTo>
                  <a:pt x="198342" y="223066"/>
                  <a:pt x="201175" y="220234"/>
                  <a:pt x="204670" y="220234"/>
                </a:cubicBezTo>
                <a:close/>
                <a:moveTo>
                  <a:pt x="88510" y="220234"/>
                </a:moveTo>
                <a:lnTo>
                  <a:pt x="114183" y="220234"/>
                </a:lnTo>
                <a:cubicBezTo>
                  <a:pt x="117678" y="220234"/>
                  <a:pt x="120511" y="223066"/>
                  <a:pt x="120511" y="226562"/>
                </a:cubicBezTo>
                <a:lnTo>
                  <a:pt x="120511" y="282479"/>
                </a:lnTo>
                <a:cubicBezTo>
                  <a:pt x="120511" y="285975"/>
                  <a:pt x="117678" y="288807"/>
                  <a:pt x="114183" y="288807"/>
                </a:cubicBezTo>
                <a:lnTo>
                  <a:pt x="88510" y="288807"/>
                </a:lnTo>
                <a:cubicBezTo>
                  <a:pt x="85015" y="288807"/>
                  <a:pt x="82182" y="285975"/>
                  <a:pt x="82182" y="282479"/>
                </a:cubicBezTo>
                <a:lnTo>
                  <a:pt x="82182" y="226562"/>
                </a:lnTo>
                <a:cubicBezTo>
                  <a:pt x="82182" y="223066"/>
                  <a:pt x="85015" y="220234"/>
                  <a:pt x="88510" y="220234"/>
                </a:cubicBezTo>
                <a:close/>
                <a:moveTo>
                  <a:pt x="152919" y="200551"/>
                </a:moveTo>
                <a:lnTo>
                  <a:pt x="152919" y="276152"/>
                </a:lnTo>
                <a:lnTo>
                  <a:pt x="165936" y="276152"/>
                </a:lnTo>
                <a:lnTo>
                  <a:pt x="165936" y="200551"/>
                </a:lnTo>
                <a:close/>
                <a:moveTo>
                  <a:pt x="146590" y="187895"/>
                </a:moveTo>
                <a:lnTo>
                  <a:pt x="172263" y="187895"/>
                </a:lnTo>
                <a:cubicBezTo>
                  <a:pt x="175758" y="187895"/>
                  <a:pt x="178591" y="190727"/>
                  <a:pt x="178591" y="194223"/>
                </a:cubicBezTo>
                <a:lnTo>
                  <a:pt x="178591" y="282480"/>
                </a:lnTo>
                <a:cubicBezTo>
                  <a:pt x="178591" y="285976"/>
                  <a:pt x="175758" y="288808"/>
                  <a:pt x="172263" y="288808"/>
                </a:cubicBezTo>
                <a:lnTo>
                  <a:pt x="146590" y="288808"/>
                </a:lnTo>
                <a:cubicBezTo>
                  <a:pt x="143095" y="288808"/>
                  <a:pt x="140262" y="285976"/>
                  <a:pt x="140262" y="282480"/>
                </a:cubicBezTo>
                <a:lnTo>
                  <a:pt x="140262" y="194223"/>
                </a:lnTo>
                <a:cubicBezTo>
                  <a:pt x="140262" y="190727"/>
                  <a:pt x="143095" y="187895"/>
                  <a:pt x="146590" y="187895"/>
                </a:cubicBezTo>
                <a:close/>
                <a:moveTo>
                  <a:pt x="217507" y="158347"/>
                </a:moveTo>
                <a:cubicBezTo>
                  <a:pt x="212855" y="158347"/>
                  <a:pt x="209069" y="162132"/>
                  <a:pt x="209069" y="166785"/>
                </a:cubicBezTo>
                <a:cubicBezTo>
                  <a:pt x="209069" y="171439"/>
                  <a:pt x="212855" y="175224"/>
                  <a:pt x="217507" y="175224"/>
                </a:cubicBezTo>
                <a:cubicBezTo>
                  <a:pt x="222159" y="175224"/>
                  <a:pt x="225945" y="171439"/>
                  <a:pt x="225945" y="166785"/>
                </a:cubicBezTo>
                <a:cubicBezTo>
                  <a:pt x="225945" y="162132"/>
                  <a:pt x="222160" y="158347"/>
                  <a:pt x="217507" y="158347"/>
                </a:cubicBezTo>
                <a:close/>
                <a:moveTo>
                  <a:pt x="101346" y="158347"/>
                </a:moveTo>
                <a:cubicBezTo>
                  <a:pt x="96694" y="158347"/>
                  <a:pt x="92909" y="162132"/>
                  <a:pt x="92909" y="166785"/>
                </a:cubicBezTo>
                <a:cubicBezTo>
                  <a:pt x="92909" y="171439"/>
                  <a:pt x="96694" y="175224"/>
                  <a:pt x="101346" y="175224"/>
                </a:cubicBezTo>
                <a:cubicBezTo>
                  <a:pt x="105999" y="175224"/>
                  <a:pt x="109784" y="171439"/>
                  <a:pt x="109784" y="166785"/>
                </a:cubicBezTo>
                <a:cubicBezTo>
                  <a:pt x="109784" y="162132"/>
                  <a:pt x="105999" y="158347"/>
                  <a:pt x="101346" y="158347"/>
                </a:cubicBezTo>
                <a:close/>
                <a:moveTo>
                  <a:pt x="335789" y="139067"/>
                </a:moveTo>
                <a:cubicBezTo>
                  <a:pt x="347334" y="139785"/>
                  <a:pt x="358670" y="143843"/>
                  <a:pt x="368327" y="151150"/>
                </a:cubicBezTo>
                <a:cubicBezTo>
                  <a:pt x="371115" y="153259"/>
                  <a:pt x="371664" y="157228"/>
                  <a:pt x="369556" y="160015"/>
                </a:cubicBezTo>
                <a:cubicBezTo>
                  <a:pt x="367447" y="162803"/>
                  <a:pt x="363479" y="163352"/>
                  <a:pt x="360692" y="161243"/>
                </a:cubicBezTo>
                <a:cubicBezTo>
                  <a:pt x="345444" y="149707"/>
                  <a:pt x="324895" y="148429"/>
                  <a:pt x="308336" y="157988"/>
                </a:cubicBezTo>
                <a:cubicBezTo>
                  <a:pt x="285689" y="171064"/>
                  <a:pt x="277901" y="200126"/>
                  <a:pt x="290977" y="222773"/>
                </a:cubicBezTo>
                <a:cubicBezTo>
                  <a:pt x="297310" y="233743"/>
                  <a:pt x="307538" y="241591"/>
                  <a:pt x="319774" y="244870"/>
                </a:cubicBezTo>
                <a:cubicBezTo>
                  <a:pt x="332009" y="248148"/>
                  <a:pt x="344791" y="246467"/>
                  <a:pt x="355761" y="240132"/>
                </a:cubicBezTo>
                <a:cubicBezTo>
                  <a:pt x="366129" y="234147"/>
                  <a:pt x="373792" y="224559"/>
                  <a:pt x="377339" y="213135"/>
                </a:cubicBezTo>
                <a:cubicBezTo>
                  <a:pt x="380866" y="201773"/>
                  <a:pt x="380029" y="189615"/>
                  <a:pt x="374980" y="178900"/>
                </a:cubicBezTo>
                <a:cubicBezTo>
                  <a:pt x="373490" y="175738"/>
                  <a:pt x="374845" y="171968"/>
                  <a:pt x="378008" y="170478"/>
                </a:cubicBezTo>
                <a:cubicBezTo>
                  <a:pt x="381169" y="168989"/>
                  <a:pt x="384939" y="170344"/>
                  <a:pt x="386429" y="173506"/>
                </a:cubicBezTo>
                <a:cubicBezTo>
                  <a:pt x="392829" y="187091"/>
                  <a:pt x="393893" y="202498"/>
                  <a:pt x="389425" y="216889"/>
                </a:cubicBezTo>
                <a:cubicBezTo>
                  <a:pt x="384932" y="231364"/>
                  <a:pt x="375223" y="243511"/>
                  <a:pt x="362089" y="251093"/>
                </a:cubicBezTo>
                <a:cubicBezTo>
                  <a:pt x="352832" y="256438"/>
                  <a:pt x="342556" y="259168"/>
                  <a:pt x="332146" y="259168"/>
                </a:cubicBezTo>
                <a:cubicBezTo>
                  <a:pt x="326927" y="259168"/>
                  <a:pt x="321674" y="258482"/>
                  <a:pt x="316498" y="257095"/>
                </a:cubicBezTo>
                <a:cubicBezTo>
                  <a:pt x="300996" y="252940"/>
                  <a:pt x="288040" y="242999"/>
                  <a:pt x="280016" y="229100"/>
                </a:cubicBezTo>
                <a:cubicBezTo>
                  <a:pt x="271991" y="215202"/>
                  <a:pt x="269859" y="199010"/>
                  <a:pt x="274013" y="183509"/>
                </a:cubicBezTo>
                <a:cubicBezTo>
                  <a:pt x="278167" y="168008"/>
                  <a:pt x="288109" y="155051"/>
                  <a:pt x="302007" y="147027"/>
                </a:cubicBezTo>
                <a:cubicBezTo>
                  <a:pt x="312494" y="140973"/>
                  <a:pt x="324245" y="138350"/>
                  <a:pt x="335789" y="139067"/>
                </a:cubicBezTo>
                <a:close/>
                <a:moveTo>
                  <a:pt x="331930" y="129021"/>
                </a:moveTo>
                <a:cubicBezTo>
                  <a:pt x="320052" y="129021"/>
                  <a:pt x="308026" y="132039"/>
                  <a:pt x="297021" y="138392"/>
                </a:cubicBezTo>
                <a:cubicBezTo>
                  <a:pt x="263569" y="157706"/>
                  <a:pt x="252066" y="200635"/>
                  <a:pt x="271379" y="234088"/>
                </a:cubicBezTo>
                <a:cubicBezTo>
                  <a:pt x="280736" y="250293"/>
                  <a:pt x="295843" y="261885"/>
                  <a:pt x="313917" y="266728"/>
                </a:cubicBezTo>
                <a:cubicBezTo>
                  <a:pt x="331992" y="271570"/>
                  <a:pt x="350870" y="269086"/>
                  <a:pt x="367074" y="259729"/>
                </a:cubicBezTo>
                <a:cubicBezTo>
                  <a:pt x="383279" y="250373"/>
                  <a:pt x="394872" y="235267"/>
                  <a:pt x="399715" y="217192"/>
                </a:cubicBezTo>
                <a:cubicBezTo>
                  <a:pt x="404558" y="199118"/>
                  <a:pt x="402072" y="180240"/>
                  <a:pt x="392717" y="164034"/>
                </a:cubicBezTo>
                <a:cubicBezTo>
                  <a:pt x="379757" y="141587"/>
                  <a:pt x="356159" y="129021"/>
                  <a:pt x="331930" y="129021"/>
                </a:cubicBezTo>
                <a:close/>
                <a:moveTo>
                  <a:pt x="159427" y="125370"/>
                </a:moveTo>
                <a:cubicBezTo>
                  <a:pt x="154774" y="125370"/>
                  <a:pt x="150989" y="129155"/>
                  <a:pt x="150989" y="133807"/>
                </a:cubicBezTo>
                <a:cubicBezTo>
                  <a:pt x="150989" y="138461"/>
                  <a:pt x="154774" y="142246"/>
                  <a:pt x="159427" y="142246"/>
                </a:cubicBezTo>
                <a:cubicBezTo>
                  <a:pt x="164079" y="142246"/>
                  <a:pt x="167865" y="138461"/>
                  <a:pt x="167864" y="133807"/>
                </a:cubicBezTo>
                <a:cubicBezTo>
                  <a:pt x="167864" y="129155"/>
                  <a:pt x="164079" y="125370"/>
                  <a:pt x="159427" y="125370"/>
                </a:cubicBezTo>
                <a:close/>
                <a:moveTo>
                  <a:pt x="321804" y="116988"/>
                </a:moveTo>
                <a:cubicBezTo>
                  <a:pt x="353790" y="113038"/>
                  <a:pt x="386576" y="128082"/>
                  <a:pt x="403678" y="157706"/>
                </a:cubicBezTo>
                <a:cubicBezTo>
                  <a:pt x="414724" y="176839"/>
                  <a:pt x="417659" y="199129"/>
                  <a:pt x="411941" y="220468"/>
                </a:cubicBezTo>
                <a:cubicBezTo>
                  <a:pt x="408363" y="233819"/>
                  <a:pt x="401665" y="245798"/>
                  <a:pt x="392468" y="255602"/>
                </a:cubicBezTo>
                <a:lnTo>
                  <a:pt x="428772" y="318483"/>
                </a:lnTo>
                <a:cubicBezTo>
                  <a:pt x="430884" y="322143"/>
                  <a:pt x="431999" y="326297"/>
                  <a:pt x="431999" y="330498"/>
                </a:cubicBezTo>
                <a:cubicBezTo>
                  <a:pt x="431999" y="339072"/>
                  <a:pt x="427388" y="347060"/>
                  <a:pt x="419966" y="351344"/>
                </a:cubicBezTo>
                <a:cubicBezTo>
                  <a:pt x="416187" y="353524"/>
                  <a:pt x="412056" y="354561"/>
                  <a:pt x="407978" y="354561"/>
                </a:cubicBezTo>
                <a:cubicBezTo>
                  <a:pt x="399657" y="354562"/>
                  <a:pt x="391556" y="350248"/>
                  <a:pt x="387107" y="342538"/>
                </a:cubicBezTo>
                <a:lnTo>
                  <a:pt x="350810" y="279655"/>
                </a:lnTo>
                <a:cubicBezTo>
                  <a:pt x="344705" y="281085"/>
                  <a:pt x="338462" y="281807"/>
                  <a:pt x="332183" y="281807"/>
                </a:cubicBezTo>
                <a:cubicBezTo>
                  <a:pt x="324998" y="281807"/>
                  <a:pt x="317768" y="280863"/>
                  <a:pt x="310642" y="278953"/>
                </a:cubicBezTo>
                <a:cubicBezTo>
                  <a:pt x="289302" y="273234"/>
                  <a:pt x="271466" y="259549"/>
                  <a:pt x="260420" y="240416"/>
                </a:cubicBezTo>
                <a:cubicBezTo>
                  <a:pt x="237617" y="200919"/>
                  <a:pt x="251197" y="150234"/>
                  <a:pt x="290694" y="127432"/>
                </a:cubicBezTo>
                <a:cubicBezTo>
                  <a:pt x="300568" y="121731"/>
                  <a:pt x="311142" y="118304"/>
                  <a:pt x="321804" y="116988"/>
                </a:cubicBezTo>
                <a:close/>
                <a:moveTo>
                  <a:pt x="275587" y="77205"/>
                </a:moveTo>
                <a:cubicBezTo>
                  <a:pt x="270934" y="77205"/>
                  <a:pt x="267149" y="80990"/>
                  <a:pt x="267150" y="85644"/>
                </a:cubicBezTo>
                <a:cubicBezTo>
                  <a:pt x="267150" y="90296"/>
                  <a:pt x="270935" y="94081"/>
                  <a:pt x="275587" y="94081"/>
                </a:cubicBezTo>
                <a:cubicBezTo>
                  <a:pt x="280240" y="94081"/>
                  <a:pt x="284025" y="90296"/>
                  <a:pt x="284025" y="85644"/>
                </a:cubicBezTo>
                <a:cubicBezTo>
                  <a:pt x="284025" y="80990"/>
                  <a:pt x="280240" y="77205"/>
                  <a:pt x="275587" y="77205"/>
                </a:cubicBezTo>
                <a:close/>
                <a:moveTo>
                  <a:pt x="275587" y="64549"/>
                </a:moveTo>
                <a:cubicBezTo>
                  <a:pt x="287218" y="64549"/>
                  <a:pt x="296681" y="74013"/>
                  <a:pt x="296681" y="85644"/>
                </a:cubicBezTo>
                <a:cubicBezTo>
                  <a:pt x="296681" y="97275"/>
                  <a:pt x="287218" y="106737"/>
                  <a:pt x="275587" y="106737"/>
                </a:cubicBezTo>
                <a:cubicBezTo>
                  <a:pt x="273294" y="106737"/>
                  <a:pt x="271087" y="106364"/>
                  <a:pt x="269020" y="105686"/>
                </a:cubicBezTo>
                <a:lnTo>
                  <a:pt x="234362" y="154118"/>
                </a:lnTo>
                <a:cubicBezTo>
                  <a:pt x="237022" y="157648"/>
                  <a:pt x="238602" y="162037"/>
                  <a:pt x="238602" y="166788"/>
                </a:cubicBezTo>
                <a:cubicBezTo>
                  <a:pt x="238602" y="178419"/>
                  <a:pt x="229140" y="187882"/>
                  <a:pt x="217508" y="187882"/>
                </a:cubicBezTo>
                <a:cubicBezTo>
                  <a:pt x="205877" y="187882"/>
                  <a:pt x="196414" y="178419"/>
                  <a:pt x="196414" y="166788"/>
                </a:cubicBezTo>
                <a:cubicBezTo>
                  <a:pt x="196414" y="165267"/>
                  <a:pt x="196579" y="163783"/>
                  <a:pt x="196887" y="162352"/>
                </a:cubicBezTo>
                <a:lnTo>
                  <a:pt x="173786" y="149244"/>
                </a:lnTo>
                <a:cubicBezTo>
                  <a:pt x="170017" y="152751"/>
                  <a:pt x="164971" y="154904"/>
                  <a:pt x="159428" y="154904"/>
                </a:cubicBezTo>
                <a:cubicBezTo>
                  <a:pt x="153886" y="154904"/>
                  <a:pt x="148838" y="152751"/>
                  <a:pt x="145070" y="149243"/>
                </a:cubicBezTo>
                <a:lnTo>
                  <a:pt x="121969" y="162351"/>
                </a:lnTo>
                <a:cubicBezTo>
                  <a:pt x="122277" y="163782"/>
                  <a:pt x="122443" y="165266"/>
                  <a:pt x="122443" y="166787"/>
                </a:cubicBezTo>
                <a:cubicBezTo>
                  <a:pt x="122443" y="178418"/>
                  <a:pt x="112980" y="187882"/>
                  <a:pt x="101349" y="187882"/>
                </a:cubicBezTo>
                <a:cubicBezTo>
                  <a:pt x="89718" y="187882"/>
                  <a:pt x="80255" y="178418"/>
                  <a:pt x="80255" y="166787"/>
                </a:cubicBezTo>
                <a:cubicBezTo>
                  <a:pt x="80255" y="155156"/>
                  <a:pt x="89718" y="145692"/>
                  <a:pt x="101349" y="145692"/>
                </a:cubicBezTo>
                <a:cubicBezTo>
                  <a:pt x="106891" y="145692"/>
                  <a:pt x="111939" y="147844"/>
                  <a:pt x="115707" y="151352"/>
                </a:cubicBezTo>
                <a:lnTo>
                  <a:pt x="138808" y="138244"/>
                </a:lnTo>
                <a:cubicBezTo>
                  <a:pt x="138500" y="136813"/>
                  <a:pt x="138335" y="135330"/>
                  <a:pt x="138335" y="133808"/>
                </a:cubicBezTo>
                <a:cubicBezTo>
                  <a:pt x="138335" y="122177"/>
                  <a:pt x="147797" y="112714"/>
                  <a:pt x="159428" y="112714"/>
                </a:cubicBezTo>
                <a:cubicBezTo>
                  <a:pt x="171059" y="112714"/>
                  <a:pt x="180522" y="122177"/>
                  <a:pt x="180522" y="133808"/>
                </a:cubicBezTo>
                <a:cubicBezTo>
                  <a:pt x="180522" y="135330"/>
                  <a:pt x="180357" y="136813"/>
                  <a:pt x="180049" y="138244"/>
                </a:cubicBezTo>
                <a:lnTo>
                  <a:pt x="203150" y="151352"/>
                </a:lnTo>
                <a:cubicBezTo>
                  <a:pt x="206918" y="147844"/>
                  <a:pt x="211965" y="145692"/>
                  <a:pt x="217508" y="145692"/>
                </a:cubicBezTo>
                <a:cubicBezTo>
                  <a:pt x="219801" y="145692"/>
                  <a:pt x="222008" y="146065"/>
                  <a:pt x="224076" y="146744"/>
                </a:cubicBezTo>
                <a:lnTo>
                  <a:pt x="258733" y="98312"/>
                </a:lnTo>
                <a:cubicBezTo>
                  <a:pt x="256073" y="94781"/>
                  <a:pt x="254494" y="90394"/>
                  <a:pt x="254494" y="85644"/>
                </a:cubicBezTo>
                <a:cubicBezTo>
                  <a:pt x="254494" y="74013"/>
                  <a:pt x="263956" y="64549"/>
                  <a:pt x="275587" y="64549"/>
                </a:cubicBezTo>
                <a:close/>
                <a:moveTo>
                  <a:pt x="17900" y="28314"/>
                </a:moveTo>
                <a:lnTo>
                  <a:pt x="47732" y="28314"/>
                </a:lnTo>
                <a:cubicBezTo>
                  <a:pt x="51227" y="28314"/>
                  <a:pt x="54060" y="31146"/>
                  <a:pt x="54060" y="34642"/>
                </a:cubicBezTo>
                <a:cubicBezTo>
                  <a:pt x="54060" y="38138"/>
                  <a:pt x="51227" y="40970"/>
                  <a:pt x="47732" y="40970"/>
                </a:cubicBezTo>
                <a:lnTo>
                  <a:pt x="17900" y="40970"/>
                </a:lnTo>
                <a:cubicBezTo>
                  <a:pt x="15009" y="40970"/>
                  <a:pt x="12656" y="43323"/>
                  <a:pt x="12656" y="46214"/>
                </a:cubicBezTo>
                <a:lnTo>
                  <a:pt x="12656" y="307286"/>
                </a:lnTo>
                <a:cubicBezTo>
                  <a:pt x="12656" y="310178"/>
                  <a:pt x="15009" y="312530"/>
                  <a:pt x="17900" y="312530"/>
                </a:cubicBezTo>
                <a:lnTo>
                  <a:pt x="67861" y="312530"/>
                </a:lnTo>
                <a:lnTo>
                  <a:pt x="309074" y="312530"/>
                </a:lnTo>
                <a:lnTo>
                  <a:pt x="353359" y="312530"/>
                </a:lnTo>
                <a:cubicBezTo>
                  <a:pt x="356854" y="312530"/>
                  <a:pt x="359687" y="315363"/>
                  <a:pt x="359687" y="318858"/>
                </a:cubicBezTo>
                <a:cubicBezTo>
                  <a:pt x="359687" y="322354"/>
                  <a:pt x="356854" y="325187"/>
                  <a:pt x="353359" y="325187"/>
                </a:cubicBezTo>
                <a:lnTo>
                  <a:pt x="315402" y="325187"/>
                </a:lnTo>
                <a:lnTo>
                  <a:pt x="315402" y="339114"/>
                </a:lnTo>
                <a:cubicBezTo>
                  <a:pt x="315402" y="347048"/>
                  <a:pt x="308948" y="353502"/>
                  <a:pt x="301014" y="353502"/>
                </a:cubicBezTo>
                <a:lnTo>
                  <a:pt x="237670" y="353502"/>
                </a:lnTo>
                <a:lnTo>
                  <a:pt x="267488" y="411719"/>
                </a:lnTo>
                <a:cubicBezTo>
                  <a:pt x="269082" y="414830"/>
                  <a:pt x="267852" y="418643"/>
                  <a:pt x="264741" y="420237"/>
                </a:cubicBezTo>
                <a:cubicBezTo>
                  <a:pt x="263818" y="420708"/>
                  <a:pt x="262832" y="420934"/>
                  <a:pt x="261861" y="420934"/>
                </a:cubicBezTo>
                <a:cubicBezTo>
                  <a:pt x="259562" y="420934"/>
                  <a:pt x="257345" y="419676"/>
                  <a:pt x="256224" y="417489"/>
                </a:cubicBezTo>
                <a:lnTo>
                  <a:pt x="223450" y="353502"/>
                </a:lnTo>
                <a:lnTo>
                  <a:pt x="153485" y="353502"/>
                </a:lnTo>
                <a:lnTo>
                  <a:pt x="120711" y="417489"/>
                </a:lnTo>
                <a:cubicBezTo>
                  <a:pt x="119591" y="419676"/>
                  <a:pt x="117373" y="420934"/>
                  <a:pt x="115074" y="420934"/>
                </a:cubicBezTo>
                <a:cubicBezTo>
                  <a:pt x="114103" y="420934"/>
                  <a:pt x="113117" y="420710"/>
                  <a:pt x="112194" y="420237"/>
                </a:cubicBezTo>
                <a:cubicBezTo>
                  <a:pt x="109083" y="418643"/>
                  <a:pt x="107854" y="414830"/>
                  <a:pt x="109447" y="411719"/>
                </a:cubicBezTo>
                <a:lnTo>
                  <a:pt x="139265" y="353502"/>
                </a:lnTo>
                <a:lnTo>
                  <a:pt x="75921" y="353502"/>
                </a:lnTo>
                <a:cubicBezTo>
                  <a:pt x="67988" y="353502"/>
                  <a:pt x="61533" y="347047"/>
                  <a:pt x="61533" y="339114"/>
                </a:cubicBezTo>
                <a:lnTo>
                  <a:pt x="61533" y="325187"/>
                </a:lnTo>
                <a:lnTo>
                  <a:pt x="17900" y="325187"/>
                </a:lnTo>
                <a:cubicBezTo>
                  <a:pt x="8030" y="325187"/>
                  <a:pt x="0" y="317157"/>
                  <a:pt x="0" y="307286"/>
                </a:cubicBezTo>
                <a:lnTo>
                  <a:pt x="0" y="46214"/>
                </a:lnTo>
                <a:cubicBezTo>
                  <a:pt x="0" y="36344"/>
                  <a:pt x="8030" y="28314"/>
                  <a:pt x="17900" y="28314"/>
                </a:cubicBezTo>
                <a:close/>
                <a:moveTo>
                  <a:pt x="169222" y="12656"/>
                </a:moveTo>
                <a:cubicBezTo>
                  <a:pt x="167446" y="12656"/>
                  <a:pt x="166002" y="14101"/>
                  <a:pt x="166002" y="15876"/>
                </a:cubicBezTo>
                <a:lnTo>
                  <a:pt x="166003" y="15876"/>
                </a:lnTo>
                <a:lnTo>
                  <a:pt x="166003" y="28315"/>
                </a:lnTo>
                <a:lnTo>
                  <a:pt x="210933" y="28315"/>
                </a:lnTo>
                <a:lnTo>
                  <a:pt x="210933" y="15876"/>
                </a:lnTo>
                <a:cubicBezTo>
                  <a:pt x="210933" y="14101"/>
                  <a:pt x="209488" y="12656"/>
                  <a:pt x="207713" y="12656"/>
                </a:cubicBezTo>
                <a:close/>
                <a:moveTo>
                  <a:pt x="169222" y="0"/>
                </a:moveTo>
                <a:lnTo>
                  <a:pt x="207713" y="0"/>
                </a:lnTo>
                <a:cubicBezTo>
                  <a:pt x="216467" y="0"/>
                  <a:pt x="223589" y="7122"/>
                  <a:pt x="223589" y="15876"/>
                </a:cubicBezTo>
                <a:lnTo>
                  <a:pt x="223589" y="28315"/>
                </a:lnTo>
                <a:lnTo>
                  <a:pt x="359034" y="28315"/>
                </a:lnTo>
                <a:cubicBezTo>
                  <a:pt x="368904" y="28315"/>
                  <a:pt x="376934" y="36345"/>
                  <a:pt x="376934" y="46215"/>
                </a:cubicBezTo>
                <a:lnTo>
                  <a:pt x="376934" y="106383"/>
                </a:lnTo>
                <a:cubicBezTo>
                  <a:pt x="376934" y="109879"/>
                  <a:pt x="374101" y="112712"/>
                  <a:pt x="370606" y="112712"/>
                </a:cubicBezTo>
                <a:cubicBezTo>
                  <a:pt x="367111" y="112712"/>
                  <a:pt x="364278" y="109879"/>
                  <a:pt x="364278" y="106383"/>
                </a:cubicBezTo>
                <a:lnTo>
                  <a:pt x="364278" y="46215"/>
                </a:lnTo>
                <a:cubicBezTo>
                  <a:pt x="364278" y="43323"/>
                  <a:pt x="361926" y="40971"/>
                  <a:pt x="359034" y="40971"/>
                </a:cubicBezTo>
                <a:lnTo>
                  <a:pt x="217260" y="40971"/>
                </a:lnTo>
                <a:lnTo>
                  <a:pt x="159674" y="40971"/>
                </a:lnTo>
                <a:lnTo>
                  <a:pt x="73044" y="40971"/>
                </a:lnTo>
                <a:cubicBezTo>
                  <a:pt x="69549" y="40971"/>
                  <a:pt x="66716" y="38138"/>
                  <a:pt x="66716" y="34643"/>
                </a:cubicBezTo>
                <a:cubicBezTo>
                  <a:pt x="66716" y="31147"/>
                  <a:pt x="69549" y="28315"/>
                  <a:pt x="73044" y="28315"/>
                </a:cubicBezTo>
                <a:lnTo>
                  <a:pt x="153346" y="28315"/>
                </a:lnTo>
                <a:lnTo>
                  <a:pt x="153346" y="15876"/>
                </a:lnTo>
                <a:cubicBezTo>
                  <a:pt x="153346" y="7122"/>
                  <a:pt x="160468" y="0"/>
                  <a:pt x="169222" y="0"/>
                </a:cubicBezTo>
                <a:close/>
              </a:path>
            </a:pathLst>
          </a:custGeom>
          <a:solidFill>
            <a:srgbClr val="000000"/>
          </a:solidFill>
          <a:ln w="837" cap="flat">
            <a:noFill/>
            <a:prstDash val="solid"/>
            <a:miter/>
          </a:ln>
        </p:spPr>
        <p:txBody>
          <a:bodyPr rtlCol="0" anchor="ctr"/>
          <a:lstStyle/>
          <a:p>
            <a:endParaRPr lang="en-GB" sz="2180"/>
          </a:p>
        </p:txBody>
      </p:sp>
      <p:graphicFrame>
        <p:nvGraphicFramePr>
          <p:cNvPr id="13" name="Table 12"/>
          <p:cNvGraphicFramePr>
            <a:graphicFrameLocks noGrp="1"/>
          </p:cNvGraphicFramePr>
          <p:nvPr/>
        </p:nvGraphicFramePr>
        <p:xfrm>
          <a:off x="914400" y="1828800"/>
          <a:ext cx="10744200" cy="4198895"/>
        </p:xfrm>
        <a:graphic>
          <a:graphicData uri="http://schemas.openxmlformats.org/drawingml/2006/table">
            <a:tbl>
              <a:tblPr firstRow="1" bandRow="1">
                <a:tableStyleId>{8A107856-5554-42FB-B03E-39F5DBC370BA}</a:tableStyleId>
              </a:tblPr>
              <a:tblGrid>
                <a:gridCol w="3200400">
                  <a:extLst>
                    <a:ext uri="{9D8B030D-6E8A-4147-A177-3AD203B41FA5}">
                      <a16:colId xmlns:a16="http://schemas.microsoft.com/office/drawing/2014/main" val="20000"/>
                    </a:ext>
                  </a:extLst>
                </a:gridCol>
                <a:gridCol w="7543800">
                  <a:extLst>
                    <a:ext uri="{9D8B030D-6E8A-4147-A177-3AD203B41FA5}">
                      <a16:colId xmlns:a16="http://schemas.microsoft.com/office/drawing/2014/main" val="20001"/>
                    </a:ext>
                  </a:extLst>
                </a:gridCol>
              </a:tblGrid>
              <a:tr h="839779">
                <a:tc>
                  <a:txBody>
                    <a:bodyPr/>
                    <a:lstStyle/>
                    <a:p>
                      <a:pPr marL="0"/>
                      <a:r>
                        <a:rPr lang="en-IN" sz="1800" b="1" dirty="0" smtClean="0">
                          <a:solidFill>
                            <a:schemeClr val="dk1"/>
                          </a:solidFill>
                          <a:latin typeface="Calibri" panose="020F0502020204030204" pitchFamily="34" charset="0"/>
                          <a:ea typeface="+mn-ea"/>
                          <a:cs typeface="Calibri" panose="020F0502020204030204" pitchFamily="34" charset="0"/>
                        </a:rPr>
                        <a:t>Reduces Environmental Pollution</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Banning it prevents plastic from littering land and water bodies.</a:t>
                      </a:r>
                    </a:p>
                  </a:txBody>
                  <a:tcPr anchor="ctr"/>
                </a:tc>
                <a:extLst>
                  <a:ext uri="{0D108BD9-81ED-4DB2-BD59-A6C34878D82A}">
                    <a16:rowId xmlns:a16="http://schemas.microsoft.com/office/drawing/2014/main" val="10000"/>
                  </a:ext>
                </a:extLst>
              </a:tr>
              <a:tr h="839779">
                <a:tc>
                  <a:txBody>
                    <a:bodyPr/>
                    <a:lstStyle/>
                    <a:p>
                      <a:pPr marL="0"/>
                      <a:r>
                        <a:rPr lang="en-IN" sz="1800" b="1" dirty="0" smtClean="0">
                          <a:solidFill>
                            <a:schemeClr val="dk1"/>
                          </a:solidFill>
                          <a:latin typeface="Calibri" panose="020F0502020204030204" pitchFamily="34" charset="0"/>
                          <a:ea typeface="+mn-ea"/>
                          <a:cs typeface="Calibri" panose="020F0502020204030204" pitchFamily="34" charset="0"/>
                        </a:rPr>
                        <a:t>Protects Wildlife</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It helps avoid harm to animals that ingest or get entangled in plastic waste.</a:t>
                      </a:r>
                    </a:p>
                  </a:txBody>
                  <a:tcPr anchor="ctr"/>
                </a:tc>
                <a:extLst>
                  <a:ext uri="{0D108BD9-81ED-4DB2-BD59-A6C34878D82A}">
                    <a16:rowId xmlns:a16="http://schemas.microsoft.com/office/drawing/2014/main" val="10001"/>
                  </a:ext>
                </a:extLst>
              </a:tr>
              <a:tr h="839779">
                <a:tc>
                  <a:txBody>
                    <a:bodyPr/>
                    <a:lstStyle/>
                    <a:p>
                      <a:pPr marL="0"/>
                      <a:r>
                        <a:rPr lang="en-IN" sz="1800" b="1" dirty="0" smtClean="0">
                          <a:solidFill>
                            <a:schemeClr val="dk1"/>
                          </a:solidFill>
                          <a:latin typeface="Calibri" panose="020F0502020204030204" pitchFamily="34" charset="0"/>
                          <a:ea typeface="+mn-ea"/>
                          <a:cs typeface="Calibri" panose="020F0502020204030204" pitchFamily="34" charset="0"/>
                        </a:rPr>
                        <a:t>Cuts Down Waste</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Reduces the massive volume of non-biodegradable waste in landfills.</a:t>
                      </a:r>
                    </a:p>
                  </a:txBody>
                  <a:tcPr anchor="ctr"/>
                </a:tc>
                <a:extLst>
                  <a:ext uri="{0D108BD9-81ED-4DB2-BD59-A6C34878D82A}">
                    <a16:rowId xmlns:a16="http://schemas.microsoft.com/office/drawing/2014/main" val="10002"/>
                  </a:ext>
                </a:extLst>
              </a:tr>
              <a:tr h="839779">
                <a:tc>
                  <a:txBody>
                    <a:bodyPr/>
                    <a:lstStyle/>
                    <a:p>
                      <a:pPr marL="0"/>
                      <a:r>
                        <a:rPr lang="en-IN" sz="1800" b="1" dirty="0" smtClean="0">
                          <a:solidFill>
                            <a:schemeClr val="dk1"/>
                          </a:solidFill>
                          <a:latin typeface="Calibri" panose="020F0502020204030204" pitchFamily="34" charset="0"/>
                          <a:ea typeface="+mn-ea"/>
                          <a:cs typeface="Calibri" panose="020F0502020204030204" pitchFamily="34" charset="0"/>
                        </a:rPr>
                        <a:t>Improves Public Health</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Prevents toxic micro-plastics from entering the food chain.</a:t>
                      </a:r>
                    </a:p>
                  </a:txBody>
                  <a:tcPr anchor="ctr"/>
                </a:tc>
                <a:extLst>
                  <a:ext uri="{0D108BD9-81ED-4DB2-BD59-A6C34878D82A}">
                    <a16:rowId xmlns:a16="http://schemas.microsoft.com/office/drawing/2014/main" val="10003"/>
                  </a:ext>
                </a:extLst>
              </a:tr>
              <a:tr h="839779">
                <a:tc>
                  <a:txBody>
                    <a:bodyPr/>
                    <a:lstStyle/>
                    <a:p>
                      <a:pPr marL="0"/>
                      <a:r>
                        <a:rPr lang="en-IN" sz="1800" b="1" dirty="0" smtClean="0">
                          <a:solidFill>
                            <a:schemeClr val="dk1"/>
                          </a:solidFill>
                          <a:latin typeface="Calibri" panose="020F0502020204030204" pitchFamily="34" charset="0"/>
                          <a:ea typeface="+mn-ea"/>
                          <a:cs typeface="Calibri" panose="020F0502020204030204" pitchFamily="34" charset="0"/>
                        </a:rPr>
                        <a:t>Promotes Sustainable Alternatives</a:t>
                      </a: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defRPr/>
                      </a:pPr>
                      <a:r>
                        <a:rPr lang="en-US" sz="1800" b="0" dirty="0" smtClean="0">
                          <a:solidFill>
                            <a:schemeClr val="dk1"/>
                          </a:solidFill>
                          <a:latin typeface="Calibri" panose="020F0502020204030204" pitchFamily="34" charset="0"/>
                          <a:ea typeface="+mn-ea"/>
                          <a:cs typeface="Calibri" panose="020F0502020204030204" pitchFamily="34" charset="0"/>
                        </a:rPr>
                        <a:t>Encourages the use of eco-friendly and reusable materials.</a:t>
                      </a:r>
                    </a:p>
                  </a:txBody>
                  <a:tcPr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p:nvPr/>
        </p:nvSpPr>
        <p:spPr>
          <a:xfrm>
            <a:off x="3739459" y="411500"/>
            <a:ext cx="4942379" cy="523220"/>
          </a:xfrm>
          <a:prstGeom prst="rect">
            <a:avLst/>
          </a:prstGeom>
          <a:noFill/>
          <a:ln>
            <a:noFill/>
          </a:ln>
          <a:effectLst/>
        </p:spPr>
        <p:txBody>
          <a:bodyPr rot="0" spcFirstLastPara="0" vert="horz" wrap="none" lIns="91440" tIns="45720" rIns="91440" bIns="45720" numCol="1" spcCol="0" rtlCol="0" fromWordArt="0" anchor="t" anchorCtr="0" forceAA="0" compatLnSpc="1">
            <a:spAutoFit/>
          </a:bodyPr>
          <a:lstStyle/>
          <a:p>
            <a:pPr algn="ctr">
              <a:spcAft>
                <a:spcPts val="0"/>
              </a:spcAft>
            </a:pPr>
            <a:r>
              <a:rPr lang="en-IN" sz="2800" b="1" u="sng" spc="-10" dirty="0">
                <a:solidFill>
                  <a:srgbClr val="006FC0"/>
                </a:solidFill>
                <a:latin typeface="Segoe UI" panose="020B0502040204020203"/>
                <a:ea typeface="+mj-ea"/>
                <a:cs typeface="Segoe UI" panose="020B0502040204020203"/>
              </a:rPr>
              <a:t>Reduce, Reuse, Recycle (3R)</a:t>
            </a:r>
          </a:p>
        </p:txBody>
      </p:sp>
      <p:pic>
        <p:nvPicPr>
          <p:cNvPr id="7" name="object 5"/>
          <p:cNvPicPr/>
          <p:nvPr/>
        </p:nvPicPr>
        <p:blipFill>
          <a:blip r:embed="rId2" cstate="print"/>
          <a:stretch>
            <a:fillRect/>
          </a:stretch>
        </p:blipFill>
        <p:spPr>
          <a:xfrm>
            <a:off x="10739497" y="62210"/>
            <a:ext cx="1409960" cy="518433"/>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62211"/>
            <a:ext cx="1771968" cy="721335"/>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2" name="Rectangle 1"/>
          <p:cNvSpPr/>
          <p:nvPr/>
        </p:nvSpPr>
        <p:spPr>
          <a:xfrm>
            <a:off x="762000" y="914400"/>
            <a:ext cx="10668000" cy="2554545"/>
          </a:xfrm>
          <a:prstGeom prst="rect">
            <a:avLst/>
          </a:prstGeom>
        </p:spPr>
        <p:txBody>
          <a:bodyPr wrap="square">
            <a:spAutoFit/>
          </a:bodyPr>
          <a:lstStyle/>
          <a:p>
            <a:pPr marL="263525" marR="0" lvl="0" indent="-171450" algn="just" defTabSz="914400" rtl="0" eaLnBrk="0" fontAlgn="base" latinLnBrk="0" hangingPunct="0">
              <a:lnSpc>
                <a:spcPct val="100000"/>
              </a:lnSpc>
              <a:spcBef>
                <a:spcPct val="0"/>
              </a:spcBef>
              <a:spcAft>
                <a:spcPct val="0"/>
              </a:spcAft>
              <a:buClrTx/>
              <a:buSzTx/>
              <a:buFontTx/>
              <a:buChar char="•"/>
              <a:tabLst/>
            </a:pPr>
            <a:r>
              <a:rPr lang="en-US" sz="2000" dirty="0">
                <a:latin typeface="Calibri" panose="020F0502020204030204" pitchFamily="34" charset="0"/>
                <a:cs typeface="Calibri" panose="020F0502020204030204" pitchFamily="34" charset="0"/>
              </a:rPr>
              <a:t>RRR (Reduce, Reuse, Recycle) </a:t>
            </a:r>
            <a:r>
              <a:rPr lang="en-US" sz="2000" dirty="0" smtClean="0">
                <a:latin typeface="Calibri" panose="020F0502020204030204" pitchFamily="34" charset="0"/>
                <a:cs typeface="Calibri" panose="020F0502020204030204" pitchFamily="34" charset="0"/>
              </a:rPr>
              <a:t>Centers </a:t>
            </a:r>
            <a:r>
              <a:rPr lang="en-US" sz="2000" dirty="0">
                <a:latin typeface="Calibri" panose="020F0502020204030204" pitchFamily="34" charset="0"/>
                <a:cs typeface="Calibri" panose="020F0502020204030204" pitchFamily="34" charset="0"/>
              </a:rPr>
              <a:t>are established to promote responsible waste management and resource recovery.</a:t>
            </a:r>
          </a:p>
          <a:p>
            <a:pPr marL="263525" marR="0" lvl="0" indent="-171450" algn="just" defTabSz="914400" rtl="0" eaLnBrk="0" fontAlgn="base" latinLnBrk="0" hangingPunct="0">
              <a:lnSpc>
                <a:spcPct val="100000"/>
              </a:lnSpc>
              <a:spcBef>
                <a:spcPct val="0"/>
              </a:spcBef>
              <a:spcAft>
                <a:spcPct val="0"/>
              </a:spcAft>
              <a:buClrTx/>
              <a:buSzTx/>
              <a:buFontTx/>
              <a:buChar char="•"/>
              <a:tabLst/>
            </a:pPr>
            <a:r>
              <a:rPr lang="en-US" sz="2000" dirty="0">
                <a:latin typeface="Calibri" panose="020F0502020204030204" pitchFamily="34" charset="0"/>
                <a:cs typeface="Calibri" panose="020F0502020204030204" pitchFamily="34" charset="0"/>
              </a:rPr>
              <a:t>These centers serve as collection points for reusable and recyclable items from households and institutions.</a:t>
            </a:r>
          </a:p>
          <a:p>
            <a:pPr marL="263525" marR="0" lvl="0" indent="-171450" algn="just" defTabSz="914400" rtl="0" eaLnBrk="0" fontAlgn="base" latinLnBrk="0" hangingPunct="0">
              <a:lnSpc>
                <a:spcPct val="100000"/>
              </a:lnSpc>
              <a:spcBef>
                <a:spcPct val="0"/>
              </a:spcBef>
              <a:spcAft>
                <a:spcPct val="0"/>
              </a:spcAft>
              <a:buClrTx/>
              <a:buSzTx/>
              <a:buFontTx/>
              <a:buChar char="•"/>
              <a:tabLst/>
            </a:pPr>
            <a:r>
              <a:rPr lang="en-US" sz="2000" dirty="0">
                <a:latin typeface="Calibri" panose="020F0502020204030204" pitchFamily="34" charset="0"/>
                <a:cs typeface="Calibri" panose="020F0502020204030204" pitchFamily="34" charset="0"/>
              </a:rPr>
              <a:t>Citizens are encouraged to donate old clothes, books, toys, </a:t>
            </a:r>
            <a:r>
              <a:rPr lang="en-US" sz="2000" dirty="0" smtClean="0">
                <a:latin typeface="Calibri" panose="020F0502020204030204" pitchFamily="34" charset="0"/>
                <a:cs typeface="Calibri" panose="020F0502020204030204" pitchFamily="34" charset="0"/>
              </a:rPr>
              <a:t>plastic </a:t>
            </a:r>
            <a:r>
              <a:rPr lang="en-US" sz="2000" dirty="0">
                <a:latin typeface="Calibri" panose="020F0502020204030204" pitchFamily="34" charset="0"/>
                <a:cs typeface="Calibri" panose="020F0502020204030204" pitchFamily="34" charset="0"/>
              </a:rPr>
              <a:t>and other reusable materials.</a:t>
            </a:r>
          </a:p>
          <a:p>
            <a:pPr marL="263525" marR="0" lvl="0" indent="-171450" algn="just" defTabSz="914400" rtl="0" eaLnBrk="0" fontAlgn="base" latinLnBrk="0" hangingPunct="0">
              <a:lnSpc>
                <a:spcPct val="100000"/>
              </a:lnSpc>
              <a:spcBef>
                <a:spcPct val="0"/>
              </a:spcBef>
              <a:spcAft>
                <a:spcPct val="0"/>
              </a:spcAft>
              <a:buClrTx/>
              <a:buSzTx/>
              <a:buFontTx/>
              <a:buChar char="•"/>
              <a:tabLst/>
            </a:pPr>
            <a:r>
              <a:rPr lang="en-US" sz="2000" dirty="0">
                <a:latin typeface="Calibri" panose="020F0502020204030204" pitchFamily="34" charset="0"/>
                <a:cs typeface="Calibri" panose="020F0502020204030204" pitchFamily="34" charset="0"/>
              </a:rPr>
              <a:t>The collected items are refurbished or recycled, reducing landfill waste and conserving resources.</a:t>
            </a:r>
          </a:p>
          <a:p>
            <a:pPr marL="263525" marR="0" lvl="0" indent="-171450" algn="just" defTabSz="914400" rtl="0" eaLnBrk="0" fontAlgn="base" latinLnBrk="0" hangingPunct="0">
              <a:lnSpc>
                <a:spcPct val="100000"/>
              </a:lnSpc>
              <a:spcBef>
                <a:spcPct val="0"/>
              </a:spcBef>
              <a:spcAft>
                <a:spcPct val="0"/>
              </a:spcAft>
              <a:buClrTx/>
              <a:buSzTx/>
              <a:buFontTx/>
              <a:buChar char="•"/>
              <a:tabLst/>
            </a:pPr>
            <a:r>
              <a:rPr lang="en-US" sz="2000" dirty="0">
                <a:latin typeface="Calibri" panose="020F0502020204030204" pitchFamily="34" charset="0"/>
                <a:cs typeface="Calibri" panose="020F0502020204030204" pitchFamily="34" charset="0"/>
              </a:rPr>
              <a:t>RRR Centers foster community participation and support a circular economy through sustainable </a:t>
            </a:r>
            <a:r>
              <a:rPr lang="en-US" sz="2000" dirty="0" smtClean="0">
                <a:latin typeface="Calibri" panose="020F0502020204030204" pitchFamily="34" charset="0"/>
                <a:cs typeface="Calibri" panose="020F0502020204030204" pitchFamily="34" charset="0"/>
              </a:rPr>
              <a:t>practices.</a:t>
            </a:r>
            <a:endParaRPr lang="en-US" sz="20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24520" b="20903"/>
          <a:stretch/>
        </p:blipFill>
        <p:spPr>
          <a:xfrm>
            <a:off x="3810000" y="3225286"/>
            <a:ext cx="4114800" cy="3327023"/>
          </a:xfrm>
          <a:prstGeom prst="rect">
            <a:avLst/>
          </a:prstGeom>
        </p:spPr>
      </p:pic>
    </p:spTree>
    <p:extLst>
      <p:ext uri="{BB962C8B-B14F-4D97-AF65-F5344CB8AC3E}">
        <p14:creationId xmlns:p14="http://schemas.microsoft.com/office/powerpoint/2010/main" val="3521273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13612" y="1447800"/>
            <a:ext cx="107308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2400" b="1" i="0" u="sng"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Let’s make a difference! </a:t>
            </a:r>
            <a:endParaRPr kumimoji="0" lang="en-US" sz="2800" b="0" i="0" u="none" strike="noStrike" cap="none" normalizeH="0" baseline="0" dirty="0" smtClean="0">
              <a:ln>
                <a:noFill/>
              </a:ln>
              <a:solidFill>
                <a:schemeClr val="tx1"/>
              </a:solidFill>
              <a:effectLst/>
              <a:latin typeface="Arial" panose="020B0604020202020204" pitchFamily="34" charset="0"/>
            </a:endParaRPr>
          </a:p>
        </p:txBody>
      </p:sp>
      <p:sp>
        <p:nvSpPr>
          <p:cNvPr id="5" name="Text Box 1"/>
          <p:cNvSpPr txBox="1"/>
          <p:nvPr/>
        </p:nvSpPr>
        <p:spPr>
          <a:xfrm>
            <a:off x="3276600" y="4038600"/>
            <a:ext cx="6043129" cy="1200329"/>
          </a:xfrm>
          <a:prstGeom prst="rect">
            <a:avLst/>
          </a:prstGeom>
          <a:noFill/>
          <a:ln>
            <a:noFill/>
          </a:ln>
          <a:effectLst/>
        </p:spPr>
        <p:txBody>
          <a:bodyPr rot="0" spcFirstLastPara="0" vert="horz" wrap="none" lIns="91440" tIns="45720" rIns="91440" bIns="45720" numCol="1" spcCol="0" rtlCol="0" fromWordArt="0" anchor="t" anchorCtr="0" forceAA="0" compatLnSpc="1">
            <a:spAutoFit/>
          </a:bodyPr>
          <a:lstStyle/>
          <a:p>
            <a:pPr algn="ctr">
              <a:spcAft>
                <a:spcPts val="0"/>
              </a:spcAft>
            </a:pPr>
            <a:r>
              <a:rPr lang="en-US" sz="3600" b="1" kern="100" dirty="0">
                <a:ln>
                  <a:noFill/>
                </a:ln>
                <a:solidFill>
                  <a:srgbClr val="70AD47"/>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Adopt Four Bins, Save Nature!</a:t>
            </a:r>
            <a:r>
              <a:rPr lang="en-US" sz="3600" kern="100" dirty="0">
                <a:ln>
                  <a:noFill/>
                </a:ln>
                <a:solidFill>
                  <a:srgbClr val="70AD47"/>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 </a:t>
            </a:r>
            <a:endParaRPr lang="en-US" sz="3600" kern="100" dirty="0" smtClean="0">
              <a:ln>
                <a:noFill/>
              </a:ln>
              <a:solidFill>
                <a:srgbClr val="70AD47"/>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Arial" panose="020B0604020202020204" pitchFamily="34" charset="0"/>
            </a:endParaRPr>
          </a:p>
          <a:p>
            <a:pPr algn="ctr">
              <a:spcAft>
                <a:spcPts val="0"/>
              </a:spcAft>
            </a:pPr>
            <a:r>
              <a:rPr lang="en-US" sz="3600" kern="100" dirty="0" smtClean="0">
                <a:ln>
                  <a:noFill/>
                </a:ln>
                <a:solidFill>
                  <a:srgbClr val="70AD47"/>
                </a:solidFill>
                <a:effectLst>
                  <a:outerShdw blurRad="38100" dist="25400" dir="5400000" algn="ctr">
                    <a:srgbClr val="6E747A">
                      <a:alpha val="43000"/>
                    </a:srgbClr>
                  </a:outerShdw>
                </a:effectLst>
                <a:latin typeface="Segoe UI Symbol" panose="020B0502040204020203" pitchFamily="34" charset="0"/>
                <a:ea typeface="Calibri" panose="020F0502020204030204" pitchFamily="34" charset="0"/>
                <a:cs typeface="Segoe UI Symbol" panose="020B0502040204020203" pitchFamily="34" charset="0"/>
              </a:rPr>
              <a:t>🌱💚</a:t>
            </a:r>
            <a:endParaRPr lang="en-IN" sz="1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object 5"/>
          <p:cNvPicPr/>
          <p:nvPr/>
        </p:nvPicPr>
        <p:blipFill>
          <a:blip r:embed="rId2" cstate="print"/>
          <a:stretch>
            <a:fillRect/>
          </a:stretch>
        </p:blipFill>
        <p:spPr>
          <a:xfrm>
            <a:off x="10739497" y="62210"/>
            <a:ext cx="1409960" cy="518433"/>
          </a:xfrm>
          <a:prstGeom prst="rect">
            <a:avLst/>
          </a:prstGeom>
        </p:spPr>
      </p:pic>
      <p:pic>
        <p:nvPicPr>
          <p:cNvPr id="8" name="object 26"/>
          <p:cNvPicPr/>
          <p:nvPr/>
        </p:nvPicPr>
        <p:blipFill>
          <a:blip r:embed="rId3" cstate="print">
            <a:extLst>
              <a:ext uri="{28A0092B-C50C-407E-A947-70E740481C1C}">
                <a14:useLocalDpi xmlns:a14="http://schemas.microsoft.com/office/drawing/2010/main" val="0"/>
              </a:ext>
            </a:extLst>
          </a:blip>
          <a:stretch>
            <a:fillRect/>
          </a:stretch>
        </p:blipFill>
        <p:spPr>
          <a:xfrm>
            <a:off x="-19050" y="62211"/>
            <a:ext cx="1771968" cy="721335"/>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0579165" y="6521829"/>
            <a:ext cx="1492250" cy="306070"/>
          </a:xfrm>
          <a:prstGeom prst="rect">
            <a:avLst/>
          </a:prstGeom>
        </p:spPr>
      </p:pic>
      <p:sp>
        <p:nvSpPr>
          <p:cNvPr id="10" name="Text Box 1"/>
          <p:cNvSpPr txBox="1"/>
          <p:nvPr/>
        </p:nvSpPr>
        <p:spPr>
          <a:xfrm>
            <a:off x="4567989" y="2545144"/>
            <a:ext cx="3022110" cy="646331"/>
          </a:xfrm>
          <a:prstGeom prst="rect">
            <a:avLst/>
          </a:prstGeom>
          <a:noFill/>
          <a:ln>
            <a:noFill/>
          </a:ln>
          <a:effectLst/>
        </p:spPr>
        <p:txBody>
          <a:bodyPr rot="0" spcFirstLastPara="0" vert="horz" wrap="none" lIns="91440" tIns="45720" rIns="91440" bIns="45720" numCol="1" spcCol="0" rtlCol="0" fromWordArt="0" anchor="t" anchorCtr="0" forceAA="0" compatLnSpc="1">
            <a:spAutoFit/>
          </a:bodyPr>
          <a:lstStyle/>
          <a:p>
            <a:pPr algn="ctr">
              <a:spcAft>
                <a:spcPts val="0"/>
              </a:spcAft>
            </a:pPr>
            <a:r>
              <a:rPr lang="en-US" sz="3600" b="1" kern="100" dirty="0" smtClean="0">
                <a:ln>
                  <a:noFill/>
                </a:ln>
                <a:solidFill>
                  <a:srgbClr val="70AD47"/>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Arial" panose="020B0604020202020204" pitchFamily="34" charset="0"/>
              </a:rPr>
              <a:t>Combat Plastic</a:t>
            </a:r>
            <a:endParaRPr lang="en-IN"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33327"/>
            <a:ext cx="12191998" cy="6624670"/>
          </a:xfrm>
          <a:prstGeom prst="rect">
            <a:avLst/>
          </a:prstGeom>
        </p:spPr>
      </p:pic>
      <p:sp>
        <p:nvSpPr>
          <p:cNvPr id="3" name="object 3"/>
          <p:cNvSpPr txBox="1">
            <a:spLocks noGrp="1"/>
          </p:cNvSpPr>
          <p:nvPr>
            <p:ph type="title"/>
          </p:nvPr>
        </p:nvSpPr>
        <p:spPr>
          <a:xfrm>
            <a:off x="3055111" y="2588717"/>
            <a:ext cx="6083935" cy="1366520"/>
          </a:xfrm>
          <a:prstGeom prst="rect">
            <a:avLst/>
          </a:prstGeom>
        </p:spPr>
        <p:txBody>
          <a:bodyPr vert="horz" wrap="square" lIns="0" tIns="12065" rIns="0" bIns="0" rtlCol="0">
            <a:spAutoFit/>
          </a:bodyPr>
          <a:lstStyle/>
          <a:p>
            <a:pPr marL="12700">
              <a:lnSpc>
                <a:spcPct val="100000"/>
              </a:lnSpc>
              <a:spcBef>
                <a:spcPts val="95"/>
              </a:spcBef>
              <a:tabLst>
                <a:tab pos="3345815" algn="l"/>
              </a:tabLst>
            </a:pPr>
            <a:r>
              <a:rPr lang="en-IN" sz="8800" b="0" dirty="0" smtClean="0">
                <a:solidFill>
                  <a:srgbClr val="000000"/>
                </a:solidFill>
                <a:latin typeface="Cambria" panose="02040503050406030204"/>
                <a:cs typeface="Cambria" panose="02040503050406030204"/>
              </a:rPr>
              <a:t>Thank You</a:t>
            </a:r>
            <a:endParaRPr sz="8800" dirty="0">
              <a:latin typeface="Cambria" panose="02040503050406030204"/>
              <a:cs typeface="Cambria" panose="02040503050406030204"/>
            </a:endParaRPr>
          </a:p>
        </p:txBody>
      </p:sp>
      <p:grpSp>
        <p:nvGrpSpPr>
          <p:cNvPr id="4" name="object 4"/>
          <p:cNvGrpSpPr/>
          <p:nvPr/>
        </p:nvGrpSpPr>
        <p:grpSpPr>
          <a:xfrm>
            <a:off x="0" y="0"/>
            <a:ext cx="12192000" cy="828040"/>
            <a:chOff x="0" y="0"/>
            <a:chExt cx="12192000" cy="828040"/>
          </a:xfrm>
        </p:grpSpPr>
        <p:pic>
          <p:nvPicPr>
            <p:cNvPr id="5" name="object 5"/>
            <p:cNvPicPr/>
            <p:nvPr/>
          </p:nvPicPr>
          <p:blipFill>
            <a:blip r:embed="rId3" cstate="print"/>
            <a:stretch>
              <a:fillRect/>
            </a:stretch>
          </p:blipFill>
          <p:spPr>
            <a:xfrm>
              <a:off x="10616183" y="13716"/>
              <a:ext cx="1575816" cy="800100"/>
            </a:xfrm>
            <a:prstGeom prst="rect">
              <a:avLst/>
            </a:prstGeom>
          </p:spPr>
        </p:pic>
        <p:pic>
          <p:nvPicPr>
            <p:cNvPr id="6" name="object 6"/>
            <p:cNvPicPr/>
            <p:nvPr/>
          </p:nvPicPr>
          <p:blipFill>
            <a:blip r:embed="rId4" cstate="print"/>
            <a:stretch>
              <a:fillRect/>
            </a:stretch>
          </p:blipFill>
          <p:spPr>
            <a:xfrm>
              <a:off x="0" y="0"/>
              <a:ext cx="2048255" cy="827532"/>
            </a:xfrm>
            <a:prstGeom prst="rect">
              <a:avLst/>
            </a:prstGeom>
          </p:spPr>
        </p:pic>
      </p:grpSp>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5029200" y="3955237"/>
            <a:ext cx="1492250" cy="30607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1364</TotalTime>
  <Words>946</Words>
  <Application>Microsoft Office PowerPoint</Application>
  <PresentationFormat>Widescreen</PresentationFormat>
  <Paragraphs>98</Paragraphs>
  <Slides>17</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Barlow</vt:lpstr>
      <vt:lpstr>Calibri</vt:lpstr>
      <vt:lpstr>Cambria</vt:lpstr>
      <vt:lpstr>Poppins</vt:lpstr>
      <vt:lpstr>Segoe UI</vt:lpstr>
      <vt:lpstr>Segoe UI Symbol</vt:lpstr>
      <vt:lpstr>Times New Roman</vt:lpstr>
      <vt:lpstr>Office Theme</vt:lpstr>
      <vt:lpstr>PowerPoint Presentation</vt:lpstr>
      <vt:lpstr>What is Source Segregation? </vt:lpstr>
      <vt:lpstr>How it helps -</vt:lpstr>
      <vt:lpstr>Why is Segregation of Waste important?</vt:lpstr>
      <vt:lpstr>PowerPoint Presentation</vt:lpstr>
      <vt:lpstr>Categorization of Waste</vt:lpstr>
      <vt:lpstr>Categorization of Waste</vt:lpstr>
      <vt:lpstr>Categorization of Waste</vt:lpstr>
      <vt:lpstr>Categorization of Waste</vt:lpstr>
      <vt:lpstr>PowerPoint Presentation</vt:lpstr>
      <vt:lpstr>Door to Door Collection</vt:lpstr>
      <vt:lpstr>PowerPoint Presentation</vt:lpstr>
      <vt:lpstr>Harmful Effects of SUP:</vt:lpstr>
      <vt:lpstr>Why Ban SUP?</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Training PPT on New Toolkit</dc:title>
  <dc:creator>Shahbaz Ahmed</dc:creator>
  <cp:lastModifiedBy>DELL</cp:lastModifiedBy>
  <cp:revision>207</cp:revision>
  <cp:lastPrinted>2025-06-28T04:24:40Z</cp:lastPrinted>
  <dcterms:created xsi:type="dcterms:W3CDTF">2025-02-20T15:11:00Z</dcterms:created>
  <dcterms:modified xsi:type="dcterms:W3CDTF">2025-12-27T12:34:04Z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2025-02-07T11:00:00Z</vt:filetime>
  </property>
  <property fmtid="{D5CDD505-2E9C-101B-9397-08002B2CF9AE}" pid="3" name="Creator">
    <vt:lpwstr>Microsoft® PowerPoint® for Microsoft 365</vt:lpwstr>
  </property>
  <property fmtid="{D5CDD505-2E9C-101B-9397-08002B2CF9AE}" pid="4" name="LastSaved">
    <vt:filetime>2025-02-20T11:00:00Z</vt:filetime>
  </property>
  <property fmtid="{D5CDD505-2E9C-101B-9397-08002B2CF9AE}" pid="5" name="Producer">
    <vt:lpwstr>Microsoft® PowerPoint® for Microsoft 365</vt:lpwstr>
  </property>
  <property fmtid="{D5CDD505-2E9C-101B-9397-08002B2CF9AE}" pid="6" name="ICV">
    <vt:lpwstr>AEEBE4ABAB594853B734824BFDB4CD05_13</vt:lpwstr>
  </property>
  <property fmtid="{D5CDD505-2E9C-101B-9397-08002B2CF9AE}" pid="7" name="KSOProductBuildVer">
    <vt:lpwstr>1033-12.2.0.21179</vt:lpwstr>
  </property>
</Properties>
</file>